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38"/>
  </p:notesMasterIdLst>
  <p:handoutMasterIdLst>
    <p:handoutMasterId r:id="rId39"/>
  </p:handoutMasterIdLst>
  <p:sldIdLst>
    <p:sldId id="393" r:id="rId4"/>
    <p:sldId id="436" r:id="rId5"/>
    <p:sldId id="442" r:id="rId6"/>
    <p:sldId id="444" r:id="rId7"/>
    <p:sldId id="445" r:id="rId8"/>
    <p:sldId id="450" r:id="rId9"/>
    <p:sldId id="451" r:id="rId10"/>
    <p:sldId id="400" r:id="rId11"/>
    <p:sldId id="465" r:id="rId12"/>
    <p:sldId id="472" r:id="rId13"/>
    <p:sldId id="461" r:id="rId14"/>
    <p:sldId id="492" r:id="rId15"/>
    <p:sldId id="493" r:id="rId16"/>
    <p:sldId id="473" r:id="rId17"/>
    <p:sldId id="464" r:id="rId18"/>
    <p:sldId id="430" r:id="rId19"/>
    <p:sldId id="483" r:id="rId20"/>
    <p:sldId id="428" r:id="rId21"/>
    <p:sldId id="477" r:id="rId22"/>
    <p:sldId id="468" r:id="rId23"/>
    <p:sldId id="490" r:id="rId24"/>
    <p:sldId id="469" r:id="rId25"/>
    <p:sldId id="470" r:id="rId26"/>
    <p:sldId id="471" r:id="rId27"/>
    <p:sldId id="481" r:id="rId28"/>
    <p:sldId id="478" r:id="rId29"/>
    <p:sldId id="479" r:id="rId30"/>
    <p:sldId id="484" r:id="rId31"/>
    <p:sldId id="485" r:id="rId32"/>
    <p:sldId id="486" r:id="rId33"/>
    <p:sldId id="487" r:id="rId34"/>
    <p:sldId id="488" r:id="rId35"/>
    <p:sldId id="482" r:id="rId36"/>
    <p:sldId id="489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8B0B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01" autoAdjust="0"/>
    <p:restoredTop sz="98785" autoAdjust="0"/>
  </p:normalViewPr>
  <p:slideViewPr>
    <p:cSldViewPr>
      <p:cViewPr>
        <p:scale>
          <a:sx n="70" d="100"/>
          <a:sy n="70" d="100"/>
        </p:scale>
        <p:origin x="74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88010-E024-461B-A165-75BF7A25798B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326EAE2-20FD-455D-84C7-B4C58B1746C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Caslon Pro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rPr>
            <a:t>2003</a:t>
          </a:r>
          <a:endParaRPr lang="es-ES" sz="36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dirty="0"/>
        </a:p>
      </dgm:t>
    </dgm:pt>
    <dgm:pt modelId="{434215AD-E88E-4173-AD00-FC13FFABD974}" type="parTrans" cxnId="{8FCF84D1-01C2-4D4E-AD57-6E64118FE0C2}">
      <dgm:prSet/>
      <dgm:spPr/>
      <dgm:t>
        <a:bodyPr/>
        <a:lstStyle/>
        <a:p>
          <a:endParaRPr lang="es-ES"/>
        </a:p>
      </dgm:t>
    </dgm:pt>
    <dgm:pt modelId="{7616E61F-A15F-429C-9EAD-DBDB50980F0D}" type="sibTrans" cxnId="{8FCF84D1-01C2-4D4E-AD57-6E64118FE0C2}">
      <dgm:prSet/>
      <dgm:spPr/>
      <dgm:t>
        <a:bodyPr/>
        <a:lstStyle/>
        <a:p>
          <a:endParaRPr lang="es-ES"/>
        </a:p>
      </dgm:t>
    </dgm:pt>
    <dgm:pt modelId="{C3CC763A-E06F-458E-BCFB-666AB6CCD046}">
      <dgm:prSet phldrT="[Texto]"/>
      <dgm:spPr/>
      <dgm:t>
        <a:bodyPr/>
        <a:lstStyle/>
        <a:p>
          <a:r>
            <a:rPr lang="es-MX" dirty="0" smtClean="0"/>
            <a:t>2008</a:t>
          </a:r>
          <a:endParaRPr lang="es-ES" dirty="0"/>
        </a:p>
      </dgm:t>
    </dgm:pt>
    <dgm:pt modelId="{189446EE-6921-489A-BEFA-C00E9E551BC2}" type="parTrans" cxnId="{AC08B546-6273-4E43-8281-642069106F59}">
      <dgm:prSet/>
      <dgm:spPr/>
      <dgm:t>
        <a:bodyPr/>
        <a:lstStyle/>
        <a:p>
          <a:endParaRPr lang="es-ES"/>
        </a:p>
      </dgm:t>
    </dgm:pt>
    <dgm:pt modelId="{A85BD424-B76C-46A1-A807-2EAC9E985D4F}" type="sibTrans" cxnId="{AC08B546-6273-4E43-8281-642069106F59}">
      <dgm:prSet/>
      <dgm:spPr/>
      <dgm:t>
        <a:bodyPr/>
        <a:lstStyle/>
        <a:p>
          <a:endParaRPr lang="es-ES"/>
        </a:p>
      </dgm:t>
    </dgm:pt>
    <dgm:pt modelId="{298BF775-DF4F-47AA-BD19-131E58BE9245}">
      <dgm:prSet phldrT="[Texto]"/>
      <dgm:spPr/>
      <dgm:t>
        <a:bodyPr/>
        <a:lstStyle/>
        <a:p>
          <a:r>
            <a:rPr lang="es-MX" dirty="0" smtClean="0"/>
            <a:t>2009</a:t>
          </a:r>
          <a:endParaRPr lang="es-ES" dirty="0"/>
        </a:p>
      </dgm:t>
    </dgm:pt>
    <dgm:pt modelId="{965CCE71-E158-4105-842E-4A97253FDCC8}" type="parTrans" cxnId="{FC0DF2AE-F019-4C4A-8F91-25D613EB2EA1}">
      <dgm:prSet/>
      <dgm:spPr/>
      <dgm:t>
        <a:bodyPr/>
        <a:lstStyle/>
        <a:p>
          <a:endParaRPr lang="es-ES"/>
        </a:p>
      </dgm:t>
    </dgm:pt>
    <dgm:pt modelId="{58188478-A025-4D38-A85C-70ACECB191CC}" type="sibTrans" cxnId="{FC0DF2AE-F019-4C4A-8F91-25D613EB2EA1}">
      <dgm:prSet/>
      <dgm:spPr/>
      <dgm:t>
        <a:bodyPr/>
        <a:lstStyle/>
        <a:p>
          <a:endParaRPr lang="es-ES"/>
        </a:p>
      </dgm:t>
    </dgm:pt>
    <dgm:pt modelId="{59962DB1-5781-42B0-B457-70E5204A5ABC}">
      <dgm:prSet/>
      <dgm:spPr/>
      <dgm:t>
        <a:bodyPr/>
        <a:lstStyle/>
        <a:p>
          <a:r>
            <a:rPr lang="es-MX" dirty="0" smtClean="0"/>
            <a:t>2007</a:t>
          </a:r>
          <a:endParaRPr lang="es-ES" dirty="0"/>
        </a:p>
      </dgm:t>
    </dgm:pt>
    <dgm:pt modelId="{C3C29541-46C6-43E4-A839-12EE81F41F1C}" type="parTrans" cxnId="{D72E8F61-DC19-43A6-8156-ACE77C004F91}">
      <dgm:prSet/>
      <dgm:spPr/>
      <dgm:t>
        <a:bodyPr/>
        <a:lstStyle/>
        <a:p>
          <a:endParaRPr lang="es-ES"/>
        </a:p>
      </dgm:t>
    </dgm:pt>
    <dgm:pt modelId="{D809C545-C5B5-4A8D-86A4-B8A55FAE43CD}" type="sibTrans" cxnId="{D72E8F61-DC19-43A6-8156-ACE77C004F91}">
      <dgm:prSet/>
      <dgm:spPr/>
      <dgm:t>
        <a:bodyPr/>
        <a:lstStyle/>
        <a:p>
          <a:endParaRPr lang="es-ES"/>
        </a:p>
      </dgm:t>
    </dgm:pt>
    <dgm:pt modelId="{FA99216B-2EB0-411A-A568-4C77CEAEE964}" type="pres">
      <dgm:prSet presAssocID="{2D888010-E024-461B-A165-75BF7A2579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DD9E34-BC2F-4915-A75B-8B95CDECB4F7}" type="pres">
      <dgm:prSet presAssocID="{6326EAE2-20FD-455D-84C7-B4C58B1746C4}" presName="parTxOnly" presStyleLbl="node1" presStyleIdx="0" presStyleCnt="4" custLinFactNeighborX="-33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F1AE7-C259-4A30-B77C-F119103436A6}" type="pres">
      <dgm:prSet presAssocID="{7616E61F-A15F-429C-9EAD-DBDB50980F0D}" presName="parTxOnlySpace" presStyleCnt="0"/>
      <dgm:spPr/>
    </dgm:pt>
    <dgm:pt modelId="{A16A1088-F0BB-4F6B-8A28-9D879465657C}" type="pres">
      <dgm:prSet presAssocID="{59962DB1-5781-42B0-B457-70E5204A5AB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054F7-45E3-4DD7-B7E3-E6413933C0B1}" type="pres">
      <dgm:prSet presAssocID="{D809C545-C5B5-4A8D-86A4-B8A55FAE43CD}" presName="parTxOnlySpace" presStyleCnt="0"/>
      <dgm:spPr/>
    </dgm:pt>
    <dgm:pt modelId="{290BB999-3788-4C85-AEC2-3F4BE920104A}" type="pres">
      <dgm:prSet presAssocID="{C3CC763A-E06F-458E-BCFB-666AB6CCD04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08623-6DB3-45E8-9E04-C6A52DAC5EE4}" type="pres">
      <dgm:prSet presAssocID="{A85BD424-B76C-46A1-A807-2EAC9E985D4F}" presName="parTxOnlySpace" presStyleCnt="0"/>
      <dgm:spPr/>
    </dgm:pt>
    <dgm:pt modelId="{452697D8-DA51-4556-B957-4180168B7A05}" type="pres">
      <dgm:prSet presAssocID="{298BF775-DF4F-47AA-BD19-131E58BE924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0CB380-D93F-4DE2-AC9B-4CDA3ED1C0A7}" type="presOf" srcId="{C3CC763A-E06F-458E-BCFB-666AB6CCD046}" destId="{290BB999-3788-4C85-AEC2-3F4BE920104A}" srcOrd="0" destOrd="0" presId="urn:microsoft.com/office/officeart/2005/8/layout/chevron1"/>
    <dgm:cxn modelId="{FC0DF2AE-F019-4C4A-8F91-25D613EB2EA1}" srcId="{2D888010-E024-461B-A165-75BF7A25798B}" destId="{298BF775-DF4F-47AA-BD19-131E58BE9245}" srcOrd="3" destOrd="0" parTransId="{965CCE71-E158-4105-842E-4A97253FDCC8}" sibTransId="{58188478-A025-4D38-A85C-70ACECB191CC}"/>
    <dgm:cxn modelId="{71AB20A3-C5F7-4409-84D8-46B684035C25}" type="presOf" srcId="{59962DB1-5781-42B0-B457-70E5204A5ABC}" destId="{A16A1088-F0BB-4F6B-8A28-9D879465657C}" srcOrd="0" destOrd="0" presId="urn:microsoft.com/office/officeart/2005/8/layout/chevron1"/>
    <dgm:cxn modelId="{28258465-FAE8-4986-8C33-BFC7BDE8E022}" type="presOf" srcId="{2D888010-E024-461B-A165-75BF7A25798B}" destId="{FA99216B-2EB0-411A-A568-4C77CEAEE964}" srcOrd="0" destOrd="0" presId="urn:microsoft.com/office/officeart/2005/8/layout/chevron1"/>
    <dgm:cxn modelId="{E2351B71-C449-4742-9C3E-9992AE65B9CF}" type="presOf" srcId="{6326EAE2-20FD-455D-84C7-B4C58B1746C4}" destId="{F4DD9E34-BC2F-4915-A75B-8B95CDECB4F7}" srcOrd="0" destOrd="0" presId="urn:microsoft.com/office/officeart/2005/8/layout/chevron1"/>
    <dgm:cxn modelId="{8FCF84D1-01C2-4D4E-AD57-6E64118FE0C2}" srcId="{2D888010-E024-461B-A165-75BF7A25798B}" destId="{6326EAE2-20FD-455D-84C7-B4C58B1746C4}" srcOrd="0" destOrd="0" parTransId="{434215AD-E88E-4173-AD00-FC13FFABD974}" sibTransId="{7616E61F-A15F-429C-9EAD-DBDB50980F0D}"/>
    <dgm:cxn modelId="{81B10616-FAB9-45A3-B6D3-49297EABB95E}" type="presOf" srcId="{298BF775-DF4F-47AA-BD19-131E58BE9245}" destId="{452697D8-DA51-4556-B957-4180168B7A05}" srcOrd="0" destOrd="0" presId="urn:microsoft.com/office/officeart/2005/8/layout/chevron1"/>
    <dgm:cxn modelId="{D72E8F61-DC19-43A6-8156-ACE77C004F91}" srcId="{2D888010-E024-461B-A165-75BF7A25798B}" destId="{59962DB1-5781-42B0-B457-70E5204A5ABC}" srcOrd="1" destOrd="0" parTransId="{C3C29541-46C6-43E4-A839-12EE81F41F1C}" sibTransId="{D809C545-C5B5-4A8D-86A4-B8A55FAE43CD}"/>
    <dgm:cxn modelId="{AC08B546-6273-4E43-8281-642069106F59}" srcId="{2D888010-E024-461B-A165-75BF7A25798B}" destId="{C3CC763A-E06F-458E-BCFB-666AB6CCD046}" srcOrd="2" destOrd="0" parTransId="{189446EE-6921-489A-BEFA-C00E9E551BC2}" sibTransId="{A85BD424-B76C-46A1-A807-2EAC9E985D4F}"/>
    <dgm:cxn modelId="{7F93C6C7-9FC7-4C15-9607-2BC086784AC3}" type="presParOf" srcId="{FA99216B-2EB0-411A-A568-4C77CEAEE964}" destId="{F4DD9E34-BC2F-4915-A75B-8B95CDECB4F7}" srcOrd="0" destOrd="0" presId="urn:microsoft.com/office/officeart/2005/8/layout/chevron1"/>
    <dgm:cxn modelId="{38C0EE5E-98E0-4FBC-B649-333FE1DCE5BA}" type="presParOf" srcId="{FA99216B-2EB0-411A-A568-4C77CEAEE964}" destId="{5B2F1AE7-C259-4A30-B77C-F119103436A6}" srcOrd="1" destOrd="0" presId="urn:microsoft.com/office/officeart/2005/8/layout/chevron1"/>
    <dgm:cxn modelId="{CFCE212E-5DC6-456C-A87C-4122729C3624}" type="presParOf" srcId="{FA99216B-2EB0-411A-A568-4C77CEAEE964}" destId="{A16A1088-F0BB-4F6B-8A28-9D879465657C}" srcOrd="2" destOrd="0" presId="urn:microsoft.com/office/officeart/2005/8/layout/chevron1"/>
    <dgm:cxn modelId="{CA32942A-53DE-45A4-9540-3DBDC94FCA3C}" type="presParOf" srcId="{FA99216B-2EB0-411A-A568-4C77CEAEE964}" destId="{857054F7-45E3-4DD7-B7E3-E6413933C0B1}" srcOrd="3" destOrd="0" presId="urn:microsoft.com/office/officeart/2005/8/layout/chevron1"/>
    <dgm:cxn modelId="{F87938A4-C408-4841-A0C2-9E4F46814FE3}" type="presParOf" srcId="{FA99216B-2EB0-411A-A568-4C77CEAEE964}" destId="{290BB999-3788-4C85-AEC2-3F4BE920104A}" srcOrd="4" destOrd="0" presId="urn:microsoft.com/office/officeart/2005/8/layout/chevron1"/>
    <dgm:cxn modelId="{DE5C7E6A-EC8D-42F1-8523-9DB47A4A1D03}" type="presParOf" srcId="{FA99216B-2EB0-411A-A568-4C77CEAEE964}" destId="{8D808623-6DB3-45E8-9E04-C6A52DAC5EE4}" srcOrd="5" destOrd="0" presId="urn:microsoft.com/office/officeart/2005/8/layout/chevron1"/>
    <dgm:cxn modelId="{41CD66FE-D638-400B-827A-04D73BECA232}" type="presParOf" srcId="{FA99216B-2EB0-411A-A568-4C77CEAEE964}" destId="{452697D8-DA51-4556-B957-4180168B7A0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252E2-C426-4C10-A0B4-E24110F9AE47}" type="doc">
      <dgm:prSet loTypeId="urn:microsoft.com/office/officeart/2005/8/layout/radial3" loCatId="cycle" qsTypeId="urn:microsoft.com/office/officeart/2005/8/quickstyle/simple5" qsCatId="simple" csTypeId="urn:microsoft.com/office/officeart/2005/8/colors/colorful1#12" csCatId="colorful" phldr="1"/>
      <dgm:spPr/>
      <dgm:t>
        <a:bodyPr/>
        <a:lstStyle/>
        <a:p>
          <a:endParaRPr lang="es-MX"/>
        </a:p>
      </dgm:t>
    </dgm:pt>
    <dgm:pt modelId="{D778F542-561E-43D2-B611-8B0575767001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  <a:latin typeface="Amienne" pitchFamily="82" charset="0"/>
            </a:rPr>
            <a:t>Categorías</a:t>
          </a:r>
          <a:endParaRPr lang="es-MX" sz="2400" dirty="0" smtClean="0">
            <a:solidFill>
              <a:schemeClr val="tx1"/>
            </a:solidFill>
            <a:latin typeface="Amienne" pitchFamily="82" charset="0"/>
          </a:endParaRPr>
        </a:p>
        <a:p>
          <a:r>
            <a:rPr lang="es-MX" sz="1200" b="1" dirty="0" smtClean="0">
              <a:solidFill>
                <a:schemeClr val="tx1"/>
              </a:solidFill>
              <a:latin typeface="Amienne" pitchFamily="82" charset="0"/>
            </a:rPr>
            <a:t>Numeral 5 LPDPDF</a:t>
          </a:r>
          <a:endParaRPr lang="es-MX" sz="1600" b="1" dirty="0">
            <a:solidFill>
              <a:schemeClr val="tx1"/>
            </a:solidFill>
          </a:endParaRPr>
        </a:p>
      </dgm:t>
    </dgm:pt>
    <dgm:pt modelId="{1BB811C8-1C40-4542-938D-393210F4AFB3}" type="parTrans" cxnId="{1AD3B33B-E984-469D-A48E-ED4F96EE973A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3C2804CA-D005-4D73-981B-AE69EBFDEE56}" type="sibTrans" cxnId="{1AD3B33B-E984-469D-A48E-ED4F96EE973A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DDBB10DF-0EB1-4754-9DC6-895115E73C68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Arial Narrow" pitchFamily="34" charset="0"/>
            </a:rPr>
            <a:t>Identificativos</a:t>
          </a:r>
          <a:endParaRPr lang="es-MX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56D3899-1BA7-4247-BCD8-AEA8A748B1BD}" type="parTrans" cxnId="{C3B46C53-0B8F-4893-B491-6C288757C41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FB56514-C954-424E-B4DC-3AB119E4AFD1}" type="sibTrans" cxnId="{C3B46C53-0B8F-4893-B491-6C288757C41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D67B1EE-E6D3-4093-A0DD-DE053573D97F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 Narrow" pitchFamily="34" charset="0"/>
            </a:rPr>
            <a:t>Electrónicos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1B732D5E-5176-458E-905C-E1BD309DC730}" type="parTrans" cxnId="{9D70432E-8945-489A-96FB-2547752C246E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F1035D3-31F3-4CC8-97C1-5C2404D5DFA6}" type="sibTrans" cxnId="{9D70432E-8945-489A-96FB-2547752C246E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4F12D5B1-304E-424D-AD19-2DAB32927437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 Narrow" pitchFamily="34" charset="0"/>
            </a:rPr>
            <a:t>Laborales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17B6736C-5F82-497A-9C5B-03A82B56454A}" type="parTrans" cxnId="{5CB0D738-5DBF-4158-BF10-0442E707DF53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D48AC054-9F78-4375-8B68-E4722BBF478B}" type="sibTrans" cxnId="{5CB0D738-5DBF-4158-BF10-0442E707DF53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055D4D9-BF64-4D33-958E-73385C6B6FB5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Arial Narrow" pitchFamily="34" charset="0"/>
            </a:rPr>
            <a:t>Patrimoniales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03D66E2-2D3A-49EC-9ADC-48913B1D82D7}" type="parTrans" cxnId="{E7F6A413-2CC6-422D-BEB8-CD75CA6FB58C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5B6A35F-1453-4EC2-822B-E2AF64D041D7}" type="sibTrans" cxnId="{E7F6A413-2CC6-422D-BEB8-CD75CA6FB58C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54F50D1B-0D03-4384-A633-610F3C336603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Arial Narrow" pitchFamily="34" charset="0"/>
            </a:rPr>
            <a:t>Procedimientos</a:t>
          </a:r>
          <a:endParaRPr lang="es-MX" sz="13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B97397A-D69A-4C0D-AC25-53014F15019B}" type="parTrans" cxnId="{B76F53E6-1EC3-4A52-99B7-E5C0D6193B77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D3981A3-E552-42B9-A959-3D984B53CB2A}" type="sibTrans" cxnId="{B76F53E6-1EC3-4A52-99B7-E5C0D6193B77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43FC5967-3B79-4AF7-A0F0-FFABE1BE31D6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 Narrow" pitchFamily="34" charset="0"/>
            </a:rPr>
            <a:t>Tránsito o migratorios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4B5D0DE1-9D49-4D9A-AD1D-1CF82C661727}" type="parTrans" cxnId="{48FD47AF-F602-462A-ABD4-92E7B02A092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03C8EDE-47A3-458C-8311-E55DAFC03C47}" type="sibTrans" cxnId="{48FD47AF-F602-462A-ABD4-92E7B02A092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2B43460-7286-4BBC-98B2-E7273C02F5FD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 Narrow" pitchFamily="34" charset="0"/>
            </a:rPr>
            <a:t>Salud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4373373-F408-43AD-8CC0-D4FB946C6815}" type="parTrans" cxnId="{D1060526-0880-40E8-8336-8F2BDB455C0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4A99D95-4152-45B6-92F5-70B2AA9E97BC}" type="sibTrans" cxnId="{D1060526-0880-40E8-8336-8F2BDB455C0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7DB79C2-3A9B-4C5A-8BB7-136831DDDBA6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 Narrow" pitchFamily="34" charset="0"/>
            </a:rPr>
            <a:t>Biométricos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A4922FF-E906-4988-8602-D4C24531EA36}" type="parTrans" cxnId="{707E210D-53BF-422A-8FD1-33DC34C96B4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CFA92CC-D7A6-4185-A69A-34449AD5B793}" type="sibTrans" cxnId="{707E210D-53BF-422A-8FD1-33DC34C96B4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5CC59BA8-8DE0-462C-9863-F6F9CCCBD72D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 Narrow" pitchFamily="34" charset="0"/>
            </a:rPr>
            <a:t>Sensibles</a:t>
          </a:r>
          <a:endParaRPr lang="es-MX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1CA6C424-3B9C-40B6-BE70-2A6558CEA833}" type="parTrans" cxnId="{70A0DC30-CC5D-459F-B22E-7B02A26CF5C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353AAD5-C1E3-4882-8BBA-13DABF328600}" type="sibTrans" cxnId="{70A0DC30-CC5D-459F-B22E-7B02A26CF5C4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5D37C75-DA6E-43F7-A587-025DA6ED124E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 Narrow" pitchFamily="34" charset="0"/>
            </a:rPr>
            <a:t>Públicos</a:t>
          </a:r>
          <a:endParaRPr lang="es-MX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FCF8C13-5DCF-4E17-AA41-E25E94923804}" type="parTrans" cxnId="{DD993EC6-6AC4-466D-9023-ECB9329E4BE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36DC8EE5-86ED-4BEE-9436-917C34299988}" type="sibTrans" cxnId="{DD993EC6-6AC4-466D-9023-ECB9329E4BE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21DFA1BB-424A-4958-8020-F215319B86FE}" type="pres">
      <dgm:prSet presAssocID="{FFF252E2-C426-4C10-A0B4-E24110F9AE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97579C2-012F-4F21-ABF4-7CC8C7CCE022}" type="pres">
      <dgm:prSet presAssocID="{FFF252E2-C426-4C10-A0B4-E24110F9AE47}" presName="radial" presStyleCnt="0">
        <dgm:presLayoutVars>
          <dgm:animLvl val="ctr"/>
        </dgm:presLayoutVars>
      </dgm:prSet>
      <dgm:spPr/>
    </dgm:pt>
    <dgm:pt modelId="{2DF86496-E8F1-4F0B-AA33-4619D77D49EF}" type="pres">
      <dgm:prSet presAssocID="{D778F542-561E-43D2-B611-8B0575767001}" presName="centerShape" presStyleLbl="vennNode1" presStyleIdx="0" presStyleCnt="11"/>
      <dgm:spPr/>
      <dgm:t>
        <a:bodyPr/>
        <a:lstStyle/>
        <a:p>
          <a:endParaRPr lang="es-MX"/>
        </a:p>
      </dgm:t>
    </dgm:pt>
    <dgm:pt modelId="{609A3408-1FA1-488C-AB61-EF79BE5ADCB9}" type="pres">
      <dgm:prSet presAssocID="{DDBB10DF-0EB1-4754-9DC6-895115E73C68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CBEB2E-F6B1-405E-8D6E-AD58E8F57E5D}" type="pres">
      <dgm:prSet presAssocID="{9D67B1EE-E6D3-4093-A0DD-DE053573D97F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B1ABA3-31E8-430E-BF64-BD88A00EDF46}" type="pres">
      <dgm:prSet presAssocID="{4F12D5B1-304E-424D-AD19-2DAB32927437}" presName="node" presStyleLbl="vennNode1" presStyleIdx="3" presStyleCnt="11" custRadScaleRad="100653" custRadScaleInc="-73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2C7F8B-9308-4EFF-869C-529F5463B0AA}" type="pres">
      <dgm:prSet presAssocID="{C055D4D9-BF64-4D33-958E-73385C6B6FB5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2EC832-6411-44B2-896E-510C2B32970A}" type="pres">
      <dgm:prSet presAssocID="{54F50D1B-0D03-4384-A633-610F3C336603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580DB3-0DDE-4C17-BB62-71336D73CBC5}" type="pres">
      <dgm:prSet presAssocID="{43FC5967-3B79-4AF7-A0F0-FFABE1BE31D6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05406A-4F32-4031-B32C-FF72FE85ACF5}" type="pres">
      <dgm:prSet presAssocID="{A2B43460-7286-4BBC-98B2-E7273C02F5FD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7A91B-91E8-49D4-B794-92F9B9C16FDA}" type="pres">
      <dgm:prSet presAssocID="{97DB79C2-3A9B-4C5A-8BB7-136831DDDBA6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271F-0C5B-4230-80AB-661C01AA2158}" type="pres">
      <dgm:prSet presAssocID="{5CC59BA8-8DE0-462C-9863-F6F9CCCBD72D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73416F-D130-440F-8404-E55864E49483}" type="pres">
      <dgm:prSet presAssocID="{15D37C75-DA6E-43F7-A587-025DA6ED124E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447517-020D-41F3-9170-BD17391539AE}" type="presOf" srcId="{4F12D5B1-304E-424D-AD19-2DAB32927437}" destId="{BAB1ABA3-31E8-430E-BF64-BD88A00EDF46}" srcOrd="0" destOrd="0" presId="urn:microsoft.com/office/officeart/2005/8/layout/radial3"/>
    <dgm:cxn modelId="{2606B9D2-D467-4C5B-9DC2-D8D4A1647481}" type="presOf" srcId="{9D67B1EE-E6D3-4093-A0DD-DE053573D97F}" destId="{8ECBEB2E-F6B1-405E-8D6E-AD58E8F57E5D}" srcOrd="0" destOrd="0" presId="urn:microsoft.com/office/officeart/2005/8/layout/radial3"/>
    <dgm:cxn modelId="{5CB0D738-5DBF-4158-BF10-0442E707DF53}" srcId="{D778F542-561E-43D2-B611-8B0575767001}" destId="{4F12D5B1-304E-424D-AD19-2DAB32927437}" srcOrd="2" destOrd="0" parTransId="{17B6736C-5F82-497A-9C5B-03A82B56454A}" sibTransId="{D48AC054-9F78-4375-8B68-E4722BBF478B}"/>
    <dgm:cxn modelId="{E7F6A413-2CC6-422D-BEB8-CD75CA6FB58C}" srcId="{D778F542-561E-43D2-B611-8B0575767001}" destId="{C055D4D9-BF64-4D33-958E-73385C6B6FB5}" srcOrd="3" destOrd="0" parTransId="{D03D66E2-2D3A-49EC-9ADC-48913B1D82D7}" sibTransId="{15B6A35F-1453-4EC2-822B-E2AF64D041D7}"/>
    <dgm:cxn modelId="{CB14AB95-69B7-40A3-BB47-0363B65613B8}" type="presOf" srcId="{A2B43460-7286-4BBC-98B2-E7273C02F5FD}" destId="{0C05406A-4F32-4031-B32C-FF72FE85ACF5}" srcOrd="0" destOrd="0" presId="urn:microsoft.com/office/officeart/2005/8/layout/radial3"/>
    <dgm:cxn modelId="{993F481E-39BE-4E43-B7EF-E2E290C5DB15}" type="presOf" srcId="{15D37C75-DA6E-43F7-A587-025DA6ED124E}" destId="{1373416F-D130-440F-8404-E55864E49483}" srcOrd="0" destOrd="0" presId="urn:microsoft.com/office/officeart/2005/8/layout/radial3"/>
    <dgm:cxn modelId="{C3B46C53-0B8F-4893-B491-6C288757C416}" srcId="{D778F542-561E-43D2-B611-8B0575767001}" destId="{DDBB10DF-0EB1-4754-9DC6-895115E73C68}" srcOrd="0" destOrd="0" parTransId="{256D3899-1BA7-4247-BCD8-AEA8A748B1BD}" sibTransId="{6FB56514-C954-424E-B4DC-3AB119E4AFD1}"/>
    <dgm:cxn modelId="{9D70432E-8945-489A-96FB-2547752C246E}" srcId="{D778F542-561E-43D2-B611-8B0575767001}" destId="{9D67B1EE-E6D3-4093-A0DD-DE053573D97F}" srcOrd="1" destOrd="0" parTransId="{1B732D5E-5176-458E-905C-E1BD309DC730}" sibTransId="{AF1035D3-31F3-4CC8-97C1-5C2404D5DFA6}"/>
    <dgm:cxn modelId="{C94039FC-4977-491E-9DD2-2D2F41ABE4F6}" type="presOf" srcId="{5CC59BA8-8DE0-462C-9863-F6F9CCCBD72D}" destId="{6FBF271F-0C5B-4230-80AB-661C01AA2158}" srcOrd="0" destOrd="0" presId="urn:microsoft.com/office/officeart/2005/8/layout/radial3"/>
    <dgm:cxn modelId="{DD993EC6-6AC4-466D-9023-ECB9329E4BE8}" srcId="{D778F542-561E-43D2-B611-8B0575767001}" destId="{15D37C75-DA6E-43F7-A587-025DA6ED124E}" srcOrd="9" destOrd="0" parTransId="{2FCF8C13-5DCF-4E17-AA41-E25E94923804}" sibTransId="{36DC8EE5-86ED-4BEE-9436-917C34299988}"/>
    <dgm:cxn modelId="{D1060526-0880-40E8-8336-8F2BDB455C01}" srcId="{D778F542-561E-43D2-B611-8B0575767001}" destId="{A2B43460-7286-4BBC-98B2-E7273C02F5FD}" srcOrd="6" destOrd="0" parTransId="{84373373-F408-43AD-8CC0-D4FB946C6815}" sibTransId="{74A99D95-4152-45B6-92F5-70B2AA9E97BC}"/>
    <dgm:cxn modelId="{79E678F3-EE5B-41D6-AE4E-69AC4DC9CD7E}" type="presOf" srcId="{C055D4D9-BF64-4D33-958E-73385C6B6FB5}" destId="{8B2C7F8B-9308-4EFF-869C-529F5463B0AA}" srcOrd="0" destOrd="0" presId="urn:microsoft.com/office/officeart/2005/8/layout/radial3"/>
    <dgm:cxn modelId="{7F6BFC85-A633-4EAC-B8BD-C7C778F5B737}" type="presOf" srcId="{97DB79C2-3A9B-4C5A-8BB7-136831DDDBA6}" destId="{9917A91B-91E8-49D4-B794-92F9B9C16FDA}" srcOrd="0" destOrd="0" presId="urn:microsoft.com/office/officeart/2005/8/layout/radial3"/>
    <dgm:cxn modelId="{70A0DC30-CC5D-459F-B22E-7B02A26CF5C4}" srcId="{D778F542-561E-43D2-B611-8B0575767001}" destId="{5CC59BA8-8DE0-462C-9863-F6F9CCCBD72D}" srcOrd="8" destOrd="0" parTransId="{1CA6C424-3B9C-40B6-BE70-2A6558CEA833}" sibTransId="{F353AAD5-C1E3-4882-8BBA-13DABF328600}"/>
    <dgm:cxn modelId="{1AD3B33B-E984-469D-A48E-ED4F96EE973A}" srcId="{FFF252E2-C426-4C10-A0B4-E24110F9AE47}" destId="{D778F542-561E-43D2-B611-8B0575767001}" srcOrd="0" destOrd="0" parTransId="{1BB811C8-1C40-4542-938D-393210F4AFB3}" sibTransId="{3C2804CA-D005-4D73-981B-AE69EBFDEE56}"/>
    <dgm:cxn modelId="{48FD47AF-F602-462A-ABD4-92E7B02A0920}" srcId="{D778F542-561E-43D2-B611-8B0575767001}" destId="{43FC5967-3B79-4AF7-A0F0-FFABE1BE31D6}" srcOrd="5" destOrd="0" parTransId="{4B5D0DE1-9D49-4D9A-AD1D-1CF82C661727}" sibTransId="{603C8EDE-47A3-458C-8311-E55DAFC03C47}"/>
    <dgm:cxn modelId="{35C1C820-6A32-4240-9BEE-BCA610E24BFB}" type="presOf" srcId="{54F50D1B-0D03-4384-A633-610F3C336603}" destId="{382EC832-6411-44B2-896E-510C2B32970A}" srcOrd="0" destOrd="0" presId="urn:microsoft.com/office/officeart/2005/8/layout/radial3"/>
    <dgm:cxn modelId="{707E210D-53BF-422A-8FD1-33DC34C96B41}" srcId="{D778F542-561E-43D2-B611-8B0575767001}" destId="{97DB79C2-3A9B-4C5A-8BB7-136831DDDBA6}" srcOrd="7" destOrd="0" parTransId="{DA4922FF-E906-4988-8602-D4C24531EA36}" sibTransId="{7CFA92CC-D7A6-4185-A69A-34449AD5B793}"/>
    <dgm:cxn modelId="{331AF929-3D6A-4669-9989-B6B93DC050ED}" type="presOf" srcId="{DDBB10DF-0EB1-4754-9DC6-895115E73C68}" destId="{609A3408-1FA1-488C-AB61-EF79BE5ADCB9}" srcOrd="0" destOrd="0" presId="urn:microsoft.com/office/officeart/2005/8/layout/radial3"/>
    <dgm:cxn modelId="{61B2FAB4-A7E2-42B2-8AFA-35EDA3785A2D}" type="presOf" srcId="{FFF252E2-C426-4C10-A0B4-E24110F9AE47}" destId="{21DFA1BB-424A-4958-8020-F215319B86FE}" srcOrd="0" destOrd="0" presId="urn:microsoft.com/office/officeart/2005/8/layout/radial3"/>
    <dgm:cxn modelId="{B76F53E6-1EC3-4A52-99B7-E5C0D6193B77}" srcId="{D778F542-561E-43D2-B611-8B0575767001}" destId="{54F50D1B-0D03-4384-A633-610F3C336603}" srcOrd="4" destOrd="0" parTransId="{9B97397A-D69A-4C0D-AC25-53014F15019B}" sibTransId="{1D3981A3-E552-42B9-A959-3D984B53CB2A}"/>
    <dgm:cxn modelId="{2C7A3E3E-1C74-4226-A98E-2325293121EC}" type="presOf" srcId="{43FC5967-3B79-4AF7-A0F0-FFABE1BE31D6}" destId="{09580DB3-0DDE-4C17-BB62-71336D73CBC5}" srcOrd="0" destOrd="0" presId="urn:microsoft.com/office/officeart/2005/8/layout/radial3"/>
    <dgm:cxn modelId="{122D7E08-2215-4FB8-AA5D-5E843283726A}" type="presOf" srcId="{D778F542-561E-43D2-B611-8B0575767001}" destId="{2DF86496-E8F1-4F0B-AA33-4619D77D49EF}" srcOrd="0" destOrd="0" presId="urn:microsoft.com/office/officeart/2005/8/layout/radial3"/>
    <dgm:cxn modelId="{F905F7E5-F058-4C14-A23E-C5F736BA3287}" type="presParOf" srcId="{21DFA1BB-424A-4958-8020-F215319B86FE}" destId="{C97579C2-012F-4F21-ABF4-7CC8C7CCE022}" srcOrd="0" destOrd="0" presId="urn:microsoft.com/office/officeart/2005/8/layout/radial3"/>
    <dgm:cxn modelId="{5065F1EC-BFE6-414F-93EA-BAA5D9606E8A}" type="presParOf" srcId="{C97579C2-012F-4F21-ABF4-7CC8C7CCE022}" destId="{2DF86496-E8F1-4F0B-AA33-4619D77D49EF}" srcOrd="0" destOrd="0" presId="urn:microsoft.com/office/officeart/2005/8/layout/radial3"/>
    <dgm:cxn modelId="{F45CDFA8-C648-4EB3-A432-50E43F0B847E}" type="presParOf" srcId="{C97579C2-012F-4F21-ABF4-7CC8C7CCE022}" destId="{609A3408-1FA1-488C-AB61-EF79BE5ADCB9}" srcOrd="1" destOrd="0" presId="urn:microsoft.com/office/officeart/2005/8/layout/radial3"/>
    <dgm:cxn modelId="{144792BF-7411-4BF6-8711-D05584BFF530}" type="presParOf" srcId="{C97579C2-012F-4F21-ABF4-7CC8C7CCE022}" destId="{8ECBEB2E-F6B1-405E-8D6E-AD58E8F57E5D}" srcOrd="2" destOrd="0" presId="urn:microsoft.com/office/officeart/2005/8/layout/radial3"/>
    <dgm:cxn modelId="{4CA593BF-5921-4A14-9CA2-B2A7758113C5}" type="presParOf" srcId="{C97579C2-012F-4F21-ABF4-7CC8C7CCE022}" destId="{BAB1ABA3-31E8-430E-BF64-BD88A00EDF46}" srcOrd="3" destOrd="0" presId="urn:microsoft.com/office/officeart/2005/8/layout/radial3"/>
    <dgm:cxn modelId="{0070ECDA-EFE9-4FDE-9337-441633524D3D}" type="presParOf" srcId="{C97579C2-012F-4F21-ABF4-7CC8C7CCE022}" destId="{8B2C7F8B-9308-4EFF-869C-529F5463B0AA}" srcOrd="4" destOrd="0" presId="urn:microsoft.com/office/officeart/2005/8/layout/radial3"/>
    <dgm:cxn modelId="{7C872664-DF9B-4243-A4D9-47CA11BDA1B3}" type="presParOf" srcId="{C97579C2-012F-4F21-ABF4-7CC8C7CCE022}" destId="{382EC832-6411-44B2-896E-510C2B32970A}" srcOrd="5" destOrd="0" presId="urn:microsoft.com/office/officeart/2005/8/layout/radial3"/>
    <dgm:cxn modelId="{BBBC3C53-68DD-47A5-AA1F-5E2534DC82B2}" type="presParOf" srcId="{C97579C2-012F-4F21-ABF4-7CC8C7CCE022}" destId="{09580DB3-0DDE-4C17-BB62-71336D73CBC5}" srcOrd="6" destOrd="0" presId="urn:microsoft.com/office/officeart/2005/8/layout/radial3"/>
    <dgm:cxn modelId="{A5E6514E-0977-448D-9031-3E987F517CB9}" type="presParOf" srcId="{C97579C2-012F-4F21-ABF4-7CC8C7CCE022}" destId="{0C05406A-4F32-4031-B32C-FF72FE85ACF5}" srcOrd="7" destOrd="0" presId="urn:microsoft.com/office/officeart/2005/8/layout/radial3"/>
    <dgm:cxn modelId="{EE0846B8-A3C4-4347-B974-FDFE2519AC48}" type="presParOf" srcId="{C97579C2-012F-4F21-ABF4-7CC8C7CCE022}" destId="{9917A91B-91E8-49D4-B794-92F9B9C16FDA}" srcOrd="8" destOrd="0" presId="urn:microsoft.com/office/officeart/2005/8/layout/radial3"/>
    <dgm:cxn modelId="{D1B88F08-6FD1-4DE4-ADF4-F91732A6FBE9}" type="presParOf" srcId="{C97579C2-012F-4F21-ABF4-7CC8C7CCE022}" destId="{6FBF271F-0C5B-4230-80AB-661C01AA2158}" srcOrd="9" destOrd="0" presId="urn:microsoft.com/office/officeart/2005/8/layout/radial3"/>
    <dgm:cxn modelId="{1914707C-D668-4282-B2D4-317EA5F0A2C1}" type="presParOf" srcId="{C97579C2-012F-4F21-ABF4-7CC8C7CCE022}" destId="{1373416F-D130-440F-8404-E55864E49483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33728-6CF7-466F-83A6-104A98DF6205}" type="doc">
      <dgm:prSet loTypeId="urn:microsoft.com/office/officeart/2005/8/layout/bProcess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4808B70-36C1-4666-A263-929D1A17A034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LICITUD</a:t>
          </a:r>
        </a:p>
        <a:p>
          <a:r>
            <a:rPr lang="es-MX" dirty="0" smtClean="0"/>
            <a:t>Atribuciones</a:t>
          </a:r>
          <a:endParaRPr lang="es-ES" dirty="0"/>
        </a:p>
      </dgm:t>
    </dgm:pt>
    <dgm:pt modelId="{0C5246B8-AD29-4700-B45D-64D0D29D6FB1}" type="parTrans" cxnId="{4548C280-2599-4465-808E-4237A4D185BB}">
      <dgm:prSet/>
      <dgm:spPr/>
      <dgm:t>
        <a:bodyPr/>
        <a:lstStyle/>
        <a:p>
          <a:endParaRPr lang="es-ES"/>
        </a:p>
      </dgm:t>
    </dgm:pt>
    <dgm:pt modelId="{9E5B9C09-61F2-4BA9-A778-7EFB19D6CD2F}" type="sibTrans" cxnId="{4548C280-2599-4465-808E-4237A4D185BB}">
      <dgm:prSet/>
      <dgm:spPr/>
      <dgm:t>
        <a:bodyPr/>
        <a:lstStyle/>
        <a:p>
          <a:endParaRPr lang="es-ES"/>
        </a:p>
      </dgm:t>
    </dgm:pt>
    <dgm:pt modelId="{6936F85D-D88F-4236-9C93-9D89AE638724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CONSENTIMIENTO</a:t>
          </a:r>
        </a:p>
        <a:p>
          <a:r>
            <a:rPr lang="es-MX" dirty="0" smtClean="0"/>
            <a:t>Voluntad: libre, inequívoca, específica e informada.</a:t>
          </a:r>
          <a:endParaRPr lang="es-ES" dirty="0"/>
        </a:p>
      </dgm:t>
    </dgm:pt>
    <dgm:pt modelId="{60A40CDA-C18B-4ECD-AC43-8F10B3AEE533}" type="parTrans" cxnId="{398E48DA-DFF4-4855-8B4F-F59F15EDFBB9}">
      <dgm:prSet/>
      <dgm:spPr/>
      <dgm:t>
        <a:bodyPr/>
        <a:lstStyle/>
        <a:p>
          <a:endParaRPr lang="es-ES"/>
        </a:p>
      </dgm:t>
    </dgm:pt>
    <dgm:pt modelId="{56F3355F-36B0-42B3-9231-7E2474BCF2AF}" type="sibTrans" cxnId="{398E48DA-DFF4-4855-8B4F-F59F15EDFBB9}">
      <dgm:prSet/>
      <dgm:spPr/>
      <dgm:t>
        <a:bodyPr/>
        <a:lstStyle/>
        <a:p>
          <a:endParaRPr lang="es-ES"/>
        </a:p>
      </dgm:t>
    </dgm:pt>
    <dgm:pt modelId="{FD64C43D-327C-480F-B0E0-1AEF187C1514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CALIDAD DE LOS DATOS</a:t>
          </a:r>
        </a:p>
        <a:p>
          <a:r>
            <a:rPr lang="es-MX" dirty="0" smtClean="0"/>
            <a:t>Ciertos, adecuados, pertinentes y no excesivos</a:t>
          </a:r>
          <a:endParaRPr lang="es-ES" dirty="0"/>
        </a:p>
      </dgm:t>
    </dgm:pt>
    <dgm:pt modelId="{7E7A389C-6CD6-47C7-94BF-841933FE6DC1}" type="parTrans" cxnId="{F4B7DBFD-22D0-4899-9105-265F3A2069BB}">
      <dgm:prSet/>
      <dgm:spPr/>
      <dgm:t>
        <a:bodyPr/>
        <a:lstStyle/>
        <a:p>
          <a:endParaRPr lang="es-ES"/>
        </a:p>
      </dgm:t>
    </dgm:pt>
    <dgm:pt modelId="{CC5941FC-7F98-4C21-BAEE-D11BD4CAE4E0}" type="sibTrans" cxnId="{F4B7DBFD-22D0-4899-9105-265F3A2069BB}">
      <dgm:prSet/>
      <dgm:spPr/>
      <dgm:t>
        <a:bodyPr/>
        <a:lstStyle/>
        <a:p>
          <a:endParaRPr lang="es-ES"/>
        </a:p>
      </dgm:t>
    </dgm:pt>
    <dgm:pt modelId="{61387A1F-BEB4-4B45-A657-CB6CA120884D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TEMPORALIDAD</a:t>
          </a:r>
        </a:p>
        <a:p>
          <a:r>
            <a:rPr lang="es-MX" dirty="0" smtClean="0"/>
            <a:t>Destruir los datos</a:t>
          </a:r>
        </a:p>
        <a:p>
          <a:r>
            <a:rPr lang="es-MX" dirty="0" smtClean="0"/>
            <a:t>Necesarios</a:t>
          </a:r>
        </a:p>
        <a:p>
          <a:r>
            <a:rPr lang="es-MX" dirty="0" smtClean="0"/>
            <a:t>pertinentes</a:t>
          </a:r>
          <a:endParaRPr lang="es-ES" dirty="0"/>
        </a:p>
      </dgm:t>
    </dgm:pt>
    <dgm:pt modelId="{05B6CE93-2352-42DE-BF3A-628F97FCC29D}" type="parTrans" cxnId="{E134F48A-D4D1-4F66-95D6-08C31B41EBCF}">
      <dgm:prSet/>
      <dgm:spPr/>
      <dgm:t>
        <a:bodyPr/>
        <a:lstStyle/>
        <a:p>
          <a:endParaRPr lang="es-ES"/>
        </a:p>
      </dgm:t>
    </dgm:pt>
    <dgm:pt modelId="{D6132992-D1C8-4C4F-B21C-5E5C2651A139}" type="sibTrans" cxnId="{E134F48A-D4D1-4F66-95D6-08C31B41EBCF}">
      <dgm:prSet/>
      <dgm:spPr/>
      <dgm:t>
        <a:bodyPr/>
        <a:lstStyle/>
        <a:p>
          <a:endParaRPr lang="es-ES"/>
        </a:p>
      </dgm:t>
    </dgm:pt>
    <dgm:pt modelId="{E7F3B406-835B-41CB-82DB-8F308C3A8DE4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CONFIDENCIALIDAD</a:t>
          </a:r>
        </a:p>
        <a:p>
          <a:r>
            <a:rPr lang="es-MX" b="1" dirty="0" smtClean="0">
              <a:solidFill>
                <a:schemeClr val="bg1"/>
              </a:solidFill>
            </a:rPr>
            <a:t>Personas autorizadas</a:t>
          </a:r>
          <a:endParaRPr lang="es-ES" b="1" dirty="0">
            <a:solidFill>
              <a:schemeClr val="bg1"/>
            </a:solidFill>
          </a:endParaRPr>
        </a:p>
      </dgm:t>
    </dgm:pt>
    <dgm:pt modelId="{6C45422A-922D-484A-BDFE-23423C16BC65}" type="parTrans" cxnId="{0BC6D30F-97B7-4881-9E6F-84EEA58053A7}">
      <dgm:prSet/>
      <dgm:spPr/>
      <dgm:t>
        <a:bodyPr/>
        <a:lstStyle/>
        <a:p>
          <a:endParaRPr lang="es-ES"/>
        </a:p>
      </dgm:t>
    </dgm:pt>
    <dgm:pt modelId="{2CBE94C6-4D75-4B6A-8839-89EDCD1AE348}" type="sibTrans" cxnId="{0BC6D30F-97B7-4881-9E6F-84EEA58053A7}">
      <dgm:prSet/>
      <dgm:spPr/>
      <dgm:t>
        <a:bodyPr/>
        <a:lstStyle/>
        <a:p>
          <a:endParaRPr lang="es-ES"/>
        </a:p>
      </dgm:t>
    </dgm:pt>
    <dgm:pt modelId="{FC36D30E-BF5A-40E5-AAFF-CE03B554AD1A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SEGURIDAD</a:t>
          </a:r>
        </a:p>
        <a:p>
          <a:r>
            <a:rPr lang="es-MX" dirty="0" smtClean="0"/>
            <a:t>Garantizar que solo los autorizados accedan</a:t>
          </a:r>
          <a:endParaRPr lang="es-ES" dirty="0"/>
        </a:p>
      </dgm:t>
    </dgm:pt>
    <dgm:pt modelId="{E9742D9F-99AE-4CCD-B882-C506BAACC59B}" type="parTrans" cxnId="{EF2C9196-F2F8-42C3-9406-DF8C36B53F00}">
      <dgm:prSet/>
      <dgm:spPr/>
      <dgm:t>
        <a:bodyPr/>
        <a:lstStyle/>
        <a:p>
          <a:endParaRPr lang="es-ES"/>
        </a:p>
      </dgm:t>
    </dgm:pt>
    <dgm:pt modelId="{BCF5FAB8-E8F7-4A95-A142-622B57A3D7B2}" type="sibTrans" cxnId="{EF2C9196-F2F8-42C3-9406-DF8C36B53F00}">
      <dgm:prSet/>
      <dgm:spPr/>
      <dgm:t>
        <a:bodyPr/>
        <a:lstStyle/>
        <a:p>
          <a:endParaRPr lang="es-ES"/>
        </a:p>
      </dgm:t>
    </dgm:pt>
    <dgm:pt modelId="{BB5ABEDE-82AD-4656-B275-42B3C471D042}">
      <dgm:prSet phldrT="[Texto]"/>
      <dgm:spPr/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DISPONIBILIDAD</a:t>
          </a:r>
        </a:p>
        <a:p>
          <a:r>
            <a:rPr lang="es-MX" dirty="0" smtClean="0"/>
            <a:t>Almacenarlos permitan el ejercicio ARCO</a:t>
          </a:r>
          <a:endParaRPr lang="es-ES" dirty="0"/>
        </a:p>
      </dgm:t>
    </dgm:pt>
    <dgm:pt modelId="{90C29F24-134A-478B-A803-F938EF45BA1F}" type="parTrans" cxnId="{974297F3-5376-42EA-9CCD-D3CB037CDD23}">
      <dgm:prSet/>
      <dgm:spPr/>
      <dgm:t>
        <a:bodyPr/>
        <a:lstStyle/>
        <a:p>
          <a:endParaRPr lang="es-ES"/>
        </a:p>
      </dgm:t>
    </dgm:pt>
    <dgm:pt modelId="{0BC3203B-6803-4D13-A173-991FB8CA6A86}" type="sibTrans" cxnId="{974297F3-5376-42EA-9CCD-D3CB037CDD23}">
      <dgm:prSet/>
      <dgm:spPr/>
      <dgm:t>
        <a:bodyPr/>
        <a:lstStyle/>
        <a:p>
          <a:endParaRPr lang="es-ES"/>
        </a:p>
      </dgm:t>
    </dgm:pt>
    <dgm:pt modelId="{75750B53-9F5E-47A2-8A3E-931C26A7FB47}" type="pres">
      <dgm:prSet presAssocID="{5F833728-6CF7-466F-83A6-104A98DF620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7B33045-FCFE-4330-8649-1819FE5ABD27}" type="pres">
      <dgm:prSet presAssocID="{F4808B70-36C1-4666-A263-929D1A17A034}" presName="compNode" presStyleCnt="0"/>
      <dgm:spPr/>
    </dgm:pt>
    <dgm:pt modelId="{45DC13E1-92E8-472F-8A92-2ABCA23AAD24}" type="pres">
      <dgm:prSet presAssocID="{F4808B70-36C1-4666-A263-929D1A17A034}" presName="dummyConnPt" presStyleCnt="0"/>
      <dgm:spPr/>
    </dgm:pt>
    <dgm:pt modelId="{FB7D18B1-3EDD-4C1F-8BEC-278C7E97D298}" type="pres">
      <dgm:prSet presAssocID="{F4808B70-36C1-4666-A263-929D1A17A03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B72BD-769E-4B0E-800C-34CADD624690}" type="pres">
      <dgm:prSet presAssocID="{9E5B9C09-61F2-4BA9-A778-7EFB19D6CD2F}" presName="sibTrans" presStyleLbl="bgSibTrans2D1" presStyleIdx="0" presStyleCnt="6"/>
      <dgm:spPr/>
      <dgm:t>
        <a:bodyPr/>
        <a:lstStyle/>
        <a:p>
          <a:endParaRPr lang="es-ES"/>
        </a:p>
      </dgm:t>
    </dgm:pt>
    <dgm:pt modelId="{2B8936F1-2B80-46D5-B7A6-981D4CE0876E}" type="pres">
      <dgm:prSet presAssocID="{6936F85D-D88F-4236-9C93-9D89AE638724}" presName="compNode" presStyleCnt="0"/>
      <dgm:spPr/>
    </dgm:pt>
    <dgm:pt modelId="{E1C75F3A-709F-4992-99F8-D9B19068A6C6}" type="pres">
      <dgm:prSet presAssocID="{6936F85D-D88F-4236-9C93-9D89AE638724}" presName="dummyConnPt" presStyleCnt="0"/>
      <dgm:spPr/>
    </dgm:pt>
    <dgm:pt modelId="{FB0A518C-7B2C-463E-AE9C-A2ABE28BDA55}" type="pres">
      <dgm:prSet presAssocID="{6936F85D-D88F-4236-9C93-9D89AE63872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664328-38A6-4619-BCED-E4EEDE3EEB55}" type="pres">
      <dgm:prSet presAssocID="{56F3355F-36B0-42B3-9231-7E2474BCF2AF}" presName="sibTrans" presStyleLbl="bgSibTrans2D1" presStyleIdx="1" presStyleCnt="6"/>
      <dgm:spPr/>
      <dgm:t>
        <a:bodyPr/>
        <a:lstStyle/>
        <a:p>
          <a:endParaRPr lang="es-ES"/>
        </a:p>
      </dgm:t>
    </dgm:pt>
    <dgm:pt modelId="{5D0BE57A-0782-469C-AD0A-6D07B908654D}" type="pres">
      <dgm:prSet presAssocID="{FD64C43D-327C-480F-B0E0-1AEF187C1514}" presName="compNode" presStyleCnt="0"/>
      <dgm:spPr/>
    </dgm:pt>
    <dgm:pt modelId="{8C7DFCAC-F13A-447E-82EC-265CDCAF4F7F}" type="pres">
      <dgm:prSet presAssocID="{FD64C43D-327C-480F-B0E0-1AEF187C1514}" presName="dummyConnPt" presStyleCnt="0"/>
      <dgm:spPr/>
    </dgm:pt>
    <dgm:pt modelId="{88969397-5C92-4075-9D0F-3BFDCB650D09}" type="pres">
      <dgm:prSet presAssocID="{FD64C43D-327C-480F-B0E0-1AEF187C151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D917E-AD07-48DE-B4A1-73A92FC3A4B5}" type="pres">
      <dgm:prSet presAssocID="{CC5941FC-7F98-4C21-BAEE-D11BD4CAE4E0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06745010-5766-408C-9486-9FDB3579FB86}" type="pres">
      <dgm:prSet presAssocID="{E7F3B406-835B-41CB-82DB-8F308C3A8DE4}" presName="compNode" presStyleCnt="0"/>
      <dgm:spPr/>
    </dgm:pt>
    <dgm:pt modelId="{4680612D-CAFF-4F14-A55F-5E5B41EB7DC8}" type="pres">
      <dgm:prSet presAssocID="{E7F3B406-835B-41CB-82DB-8F308C3A8DE4}" presName="dummyConnPt" presStyleCnt="0"/>
      <dgm:spPr/>
    </dgm:pt>
    <dgm:pt modelId="{33D05205-2DBA-4EFA-8237-89485B2DEE7E}" type="pres">
      <dgm:prSet presAssocID="{E7F3B406-835B-41CB-82DB-8F308C3A8DE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6AA4E4-103F-49C3-82CA-27AF87A6F304}" type="pres">
      <dgm:prSet presAssocID="{2CBE94C6-4D75-4B6A-8839-89EDCD1AE348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1B144CD0-AD3A-405E-B49C-DD1CB8E77F58}" type="pres">
      <dgm:prSet presAssocID="{FC36D30E-BF5A-40E5-AAFF-CE03B554AD1A}" presName="compNode" presStyleCnt="0"/>
      <dgm:spPr/>
    </dgm:pt>
    <dgm:pt modelId="{A7B4D27E-8F4E-4FB1-87F6-C6F5ACB2B10F}" type="pres">
      <dgm:prSet presAssocID="{FC36D30E-BF5A-40E5-AAFF-CE03B554AD1A}" presName="dummyConnPt" presStyleCnt="0"/>
      <dgm:spPr/>
    </dgm:pt>
    <dgm:pt modelId="{6D60A583-263F-4E00-A9B1-DB1FE29FD77C}" type="pres">
      <dgm:prSet presAssocID="{FC36D30E-BF5A-40E5-AAFF-CE03B554AD1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D47CD0-4A79-496F-A776-4F026225E11C}" type="pres">
      <dgm:prSet presAssocID="{BCF5FAB8-E8F7-4A95-A142-622B57A3D7B2}" presName="sibTrans" presStyleLbl="bgSibTrans2D1" presStyleIdx="4" presStyleCnt="6"/>
      <dgm:spPr/>
      <dgm:t>
        <a:bodyPr/>
        <a:lstStyle/>
        <a:p>
          <a:endParaRPr lang="es-ES"/>
        </a:p>
      </dgm:t>
    </dgm:pt>
    <dgm:pt modelId="{851DEE0D-4722-472D-846B-863F13B1B483}" type="pres">
      <dgm:prSet presAssocID="{BB5ABEDE-82AD-4656-B275-42B3C471D042}" presName="compNode" presStyleCnt="0"/>
      <dgm:spPr/>
    </dgm:pt>
    <dgm:pt modelId="{7DE0A045-0370-400B-8F5D-CBE7A234185C}" type="pres">
      <dgm:prSet presAssocID="{BB5ABEDE-82AD-4656-B275-42B3C471D042}" presName="dummyConnPt" presStyleCnt="0"/>
      <dgm:spPr/>
    </dgm:pt>
    <dgm:pt modelId="{FA7B0616-1E16-4354-BA9B-6A0DBE27F10A}" type="pres">
      <dgm:prSet presAssocID="{BB5ABEDE-82AD-4656-B275-42B3C471D04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B1C2F-7B60-405A-A08E-50A116980A30}" type="pres">
      <dgm:prSet presAssocID="{0BC3203B-6803-4D13-A173-991FB8CA6A86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E7B0E28F-B75C-4606-BB3D-55D3B95220B1}" type="pres">
      <dgm:prSet presAssocID="{61387A1F-BEB4-4B45-A657-CB6CA120884D}" presName="compNode" presStyleCnt="0"/>
      <dgm:spPr/>
    </dgm:pt>
    <dgm:pt modelId="{CA816C05-C7EF-4E88-A8AF-92CA7B059EDC}" type="pres">
      <dgm:prSet presAssocID="{61387A1F-BEB4-4B45-A657-CB6CA120884D}" presName="dummyConnPt" presStyleCnt="0"/>
      <dgm:spPr/>
    </dgm:pt>
    <dgm:pt modelId="{05D97287-44F9-4AD5-B65A-771D6EC09FFA}" type="pres">
      <dgm:prSet presAssocID="{61387A1F-BEB4-4B45-A657-CB6CA120884D}" presName="node" presStyleLbl="node1" presStyleIdx="6" presStyleCnt="7" custLinFactNeighborX="-3556" custLinFactNeighborY="21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4297F3-5376-42EA-9CCD-D3CB037CDD23}" srcId="{5F833728-6CF7-466F-83A6-104A98DF6205}" destId="{BB5ABEDE-82AD-4656-B275-42B3C471D042}" srcOrd="5" destOrd="0" parTransId="{90C29F24-134A-478B-A803-F938EF45BA1F}" sibTransId="{0BC3203B-6803-4D13-A173-991FB8CA6A86}"/>
    <dgm:cxn modelId="{4D57A06D-F819-4A6F-AC6E-2814F6992161}" type="presOf" srcId="{9E5B9C09-61F2-4BA9-A778-7EFB19D6CD2F}" destId="{B07B72BD-769E-4B0E-800C-34CADD624690}" srcOrd="0" destOrd="0" presId="urn:microsoft.com/office/officeart/2005/8/layout/bProcess4"/>
    <dgm:cxn modelId="{EF2C9196-F2F8-42C3-9406-DF8C36B53F00}" srcId="{5F833728-6CF7-466F-83A6-104A98DF6205}" destId="{FC36D30E-BF5A-40E5-AAFF-CE03B554AD1A}" srcOrd="4" destOrd="0" parTransId="{E9742D9F-99AE-4CCD-B882-C506BAACC59B}" sibTransId="{BCF5FAB8-E8F7-4A95-A142-622B57A3D7B2}"/>
    <dgm:cxn modelId="{6BB4E2E4-98F9-42CC-93CD-1125AF87E265}" type="presOf" srcId="{BB5ABEDE-82AD-4656-B275-42B3C471D042}" destId="{FA7B0616-1E16-4354-BA9B-6A0DBE27F10A}" srcOrd="0" destOrd="0" presId="urn:microsoft.com/office/officeart/2005/8/layout/bProcess4"/>
    <dgm:cxn modelId="{0A2EFA72-3C38-45A2-B21A-E33337F62771}" type="presOf" srcId="{0BC3203B-6803-4D13-A173-991FB8CA6A86}" destId="{4FCB1C2F-7B60-405A-A08E-50A116980A30}" srcOrd="0" destOrd="0" presId="urn:microsoft.com/office/officeart/2005/8/layout/bProcess4"/>
    <dgm:cxn modelId="{398E48DA-DFF4-4855-8B4F-F59F15EDFBB9}" srcId="{5F833728-6CF7-466F-83A6-104A98DF6205}" destId="{6936F85D-D88F-4236-9C93-9D89AE638724}" srcOrd="1" destOrd="0" parTransId="{60A40CDA-C18B-4ECD-AC43-8F10B3AEE533}" sibTransId="{56F3355F-36B0-42B3-9231-7E2474BCF2AF}"/>
    <dgm:cxn modelId="{F4B7DBFD-22D0-4899-9105-265F3A2069BB}" srcId="{5F833728-6CF7-466F-83A6-104A98DF6205}" destId="{FD64C43D-327C-480F-B0E0-1AEF187C1514}" srcOrd="2" destOrd="0" parTransId="{7E7A389C-6CD6-47C7-94BF-841933FE6DC1}" sibTransId="{CC5941FC-7F98-4C21-BAEE-D11BD4CAE4E0}"/>
    <dgm:cxn modelId="{B3DF81B3-ED61-4EFF-A1A3-40ECC8E6258E}" type="presOf" srcId="{FD64C43D-327C-480F-B0E0-1AEF187C1514}" destId="{88969397-5C92-4075-9D0F-3BFDCB650D09}" srcOrd="0" destOrd="0" presId="urn:microsoft.com/office/officeart/2005/8/layout/bProcess4"/>
    <dgm:cxn modelId="{12CD9EA3-BDC0-4570-8B8E-753F61AA8D6E}" type="presOf" srcId="{F4808B70-36C1-4666-A263-929D1A17A034}" destId="{FB7D18B1-3EDD-4C1F-8BEC-278C7E97D298}" srcOrd="0" destOrd="0" presId="urn:microsoft.com/office/officeart/2005/8/layout/bProcess4"/>
    <dgm:cxn modelId="{0BC6D30F-97B7-4881-9E6F-84EEA58053A7}" srcId="{5F833728-6CF7-466F-83A6-104A98DF6205}" destId="{E7F3B406-835B-41CB-82DB-8F308C3A8DE4}" srcOrd="3" destOrd="0" parTransId="{6C45422A-922D-484A-BDFE-23423C16BC65}" sibTransId="{2CBE94C6-4D75-4B6A-8839-89EDCD1AE348}"/>
    <dgm:cxn modelId="{2F937548-CF63-4CD8-8B12-BE72C630B3C6}" type="presOf" srcId="{CC5941FC-7F98-4C21-BAEE-D11BD4CAE4E0}" destId="{DEED917E-AD07-48DE-B4A1-73A92FC3A4B5}" srcOrd="0" destOrd="0" presId="urn:microsoft.com/office/officeart/2005/8/layout/bProcess4"/>
    <dgm:cxn modelId="{890A1E45-8354-4054-A647-413809620FD6}" type="presOf" srcId="{BCF5FAB8-E8F7-4A95-A142-622B57A3D7B2}" destId="{0BD47CD0-4A79-496F-A776-4F026225E11C}" srcOrd="0" destOrd="0" presId="urn:microsoft.com/office/officeart/2005/8/layout/bProcess4"/>
    <dgm:cxn modelId="{F2DC5A55-D8D6-4AD2-A6E8-27DB7A708D09}" type="presOf" srcId="{E7F3B406-835B-41CB-82DB-8F308C3A8DE4}" destId="{33D05205-2DBA-4EFA-8237-89485B2DEE7E}" srcOrd="0" destOrd="0" presId="urn:microsoft.com/office/officeart/2005/8/layout/bProcess4"/>
    <dgm:cxn modelId="{4548C280-2599-4465-808E-4237A4D185BB}" srcId="{5F833728-6CF7-466F-83A6-104A98DF6205}" destId="{F4808B70-36C1-4666-A263-929D1A17A034}" srcOrd="0" destOrd="0" parTransId="{0C5246B8-AD29-4700-B45D-64D0D29D6FB1}" sibTransId="{9E5B9C09-61F2-4BA9-A778-7EFB19D6CD2F}"/>
    <dgm:cxn modelId="{E134F48A-D4D1-4F66-95D6-08C31B41EBCF}" srcId="{5F833728-6CF7-466F-83A6-104A98DF6205}" destId="{61387A1F-BEB4-4B45-A657-CB6CA120884D}" srcOrd="6" destOrd="0" parTransId="{05B6CE93-2352-42DE-BF3A-628F97FCC29D}" sibTransId="{D6132992-D1C8-4C4F-B21C-5E5C2651A139}"/>
    <dgm:cxn modelId="{55DE2409-DC23-42B1-B251-A758BB01EDE2}" type="presOf" srcId="{61387A1F-BEB4-4B45-A657-CB6CA120884D}" destId="{05D97287-44F9-4AD5-B65A-771D6EC09FFA}" srcOrd="0" destOrd="0" presId="urn:microsoft.com/office/officeart/2005/8/layout/bProcess4"/>
    <dgm:cxn modelId="{1732FE91-BD70-4C11-810F-A6171BE42924}" type="presOf" srcId="{6936F85D-D88F-4236-9C93-9D89AE638724}" destId="{FB0A518C-7B2C-463E-AE9C-A2ABE28BDA55}" srcOrd="0" destOrd="0" presId="urn:microsoft.com/office/officeart/2005/8/layout/bProcess4"/>
    <dgm:cxn modelId="{453A4174-5CF9-4F6B-A227-4307361F1F69}" type="presOf" srcId="{FC36D30E-BF5A-40E5-AAFF-CE03B554AD1A}" destId="{6D60A583-263F-4E00-A9B1-DB1FE29FD77C}" srcOrd="0" destOrd="0" presId="urn:microsoft.com/office/officeart/2005/8/layout/bProcess4"/>
    <dgm:cxn modelId="{22E8BFFE-E55E-407E-9D56-D0751EB600DE}" type="presOf" srcId="{5F833728-6CF7-466F-83A6-104A98DF6205}" destId="{75750B53-9F5E-47A2-8A3E-931C26A7FB47}" srcOrd="0" destOrd="0" presId="urn:microsoft.com/office/officeart/2005/8/layout/bProcess4"/>
    <dgm:cxn modelId="{213125F7-2C07-43F0-A18E-E166CF2745C7}" type="presOf" srcId="{2CBE94C6-4D75-4B6A-8839-89EDCD1AE348}" destId="{CA6AA4E4-103F-49C3-82CA-27AF87A6F304}" srcOrd="0" destOrd="0" presId="urn:microsoft.com/office/officeart/2005/8/layout/bProcess4"/>
    <dgm:cxn modelId="{F7B22EC6-B846-4A76-BEDA-7DDD37E8ACE7}" type="presOf" srcId="{56F3355F-36B0-42B3-9231-7E2474BCF2AF}" destId="{62664328-38A6-4619-BCED-E4EEDE3EEB55}" srcOrd="0" destOrd="0" presId="urn:microsoft.com/office/officeart/2005/8/layout/bProcess4"/>
    <dgm:cxn modelId="{9CD8FAC5-271A-416C-87C2-DA095767CCB5}" type="presParOf" srcId="{75750B53-9F5E-47A2-8A3E-931C26A7FB47}" destId="{17B33045-FCFE-4330-8649-1819FE5ABD27}" srcOrd="0" destOrd="0" presId="urn:microsoft.com/office/officeart/2005/8/layout/bProcess4"/>
    <dgm:cxn modelId="{8C2CB975-753A-4C1F-8D02-3F58517333B9}" type="presParOf" srcId="{17B33045-FCFE-4330-8649-1819FE5ABD27}" destId="{45DC13E1-92E8-472F-8A92-2ABCA23AAD24}" srcOrd="0" destOrd="0" presId="urn:microsoft.com/office/officeart/2005/8/layout/bProcess4"/>
    <dgm:cxn modelId="{4A8C03BB-3614-4110-A882-CEBF4D68DF77}" type="presParOf" srcId="{17B33045-FCFE-4330-8649-1819FE5ABD27}" destId="{FB7D18B1-3EDD-4C1F-8BEC-278C7E97D298}" srcOrd="1" destOrd="0" presId="urn:microsoft.com/office/officeart/2005/8/layout/bProcess4"/>
    <dgm:cxn modelId="{B8F93655-A830-4F07-BFA5-DB43BB634E7E}" type="presParOf" srcId="{75750B53-9F5E-47A2-8A3E-931C26A7FB47}" destId="{B07B72BD-769E-4B0E-800C-34CADD624690}" srcOrd="1" destOrd="0" presId="urn:microsoft.com/office/officeart/2005/8/layout/bProcess4"/>
    <dgm:cxn modelId="{3F3A2A7B-319C-49F6-88B4-A553C38EBAEB}" type="presParOf" srcId="{75750B53-9F5E-47A2-8A3E-931C26A7FB47}" destId="{2B8936F1-2B80-46D5-B7A6-981D4CE0876E}" srcOrd="2" destOrd="0" presId="urn:microsoft.com/office/officeart/2005/8/layout/bProcess4"/>
    <dgm:cxn modelId="{D6AAB551-474A-4AA8-BFE3-CD90005CAB4E}" type="presParOf" srcId="{2B8936F1-2B80-46D5-B7A6-981D4CE0876E}" destId="{E1C75F3A-709F-4992-99F8-D9B19068A6C6}" srcOrd="0" destOrd="0" presId="urn:microsoft.com/office/officeart/2005/8/layout/bProcess4"/>
    <dgm:cxn modelId="{21790F9A-D7E7-493E-9CD9-1AB91D5D308E}" type="presParOf" srcId="{2B8936F1-2B80-46D5-B7A6-981D4CE0876E}" destId="{FB0A518C-7B2C-463E-AE9C-A2ABE28BDA55}" srcOrd="1" destOrd="0" presId="urn:microsoft.com/office/officeart/2005/8/layout/bProcess4"/>
    <dgm:cxn modelId="{CD61FD1F-EEB5-4BBB-9359-B4798649D5A1}" type="presParOf" srcId="{75750B53-9F5E-47A2-8A3E-931C26A7FB47}" destId="{62664328-38A6-4619-BCED-E4EEDE3EEB55}" srcOrd="3" destOrd="0" presId="urn:microsoft.com/office/officeart/2005/8/layout/bProcess4"/>
    <dgm:cxn modelId="{EA2AE4A6-4834-41CA-9EE0-8931B23E3305}" type="presParOf" srcId="{75750B53-9F5E-47A2-8A3E-931C26A7FB47}" destId="{5D0BE57A-0782-469C-AD0A-6D07B908654D}" srcOrd="4" destOrd="0" presId="urn:microsoft.com/office/officeart/2005/8/layout/bProcess4"/>
    <dgm:cxn modelId="{C700764E-9CD3-4225-8A2F-D552F16DF146}" type="presParOf" srcId="{5D0BE57A-0782-469C-AD0A-6D07B908654D}" destId="{8C7DFCAC-F13A-447E-82EC-265CDCAF4F7F}" srcOrd="0" destOrd="0" presId="urn:microsoft.com/office/officeart/2005/8/layout/bProcess4"/>
    <dgm:cxn modelId="{E8749D76-D1C1-43D4-BB53-4C6E11B879C3}" type="presParOf" srcId="{5D0BE57A-0782-469C-AD0A-6D07B908654D}" destId="{88969397-5C92-4075-9D0F-3BFDCB650D09}" srcOrd="1" destOrd="0" presId="urn:microsoft.com/office/officeart/2005/8/layout/bProcess4"/>
    <dgm:cxn modelId="{EE08CBB3-68D1-4567-951C-FF0DCA7B8B59}" type="presParOf" srcId="{75750B53-9F5E-47A2-8A3E-931C26A7FB47}" destId="{DEED917E-AD07-48DE-B4A1-73A92FC3A4B5}" srcOrd="5" destOrd="0" presId="urn:microsoft.com/office/officeart/2005/8/layout/bProcess4"/>
    <dgm:cxn modelId="{9161CB6A-0BAD-45ED-87C7-1C8BACFC558C}" type="presParOf" srcId="{75750B53-9F5E-47A2-8A3E-931C26A7FB47}" destId="{06745010-5766-408C-9486-9FDB3579FB86}" srcOrd="6" destOrd="0" presId="urn:microsoft.com/office/officeart/2005/8/layout/bProcess4"/>
    <dgm:cxn modelId="{58A4661C-FBC8-47A4-BE94-080091B77C99}" type="presParOf" srcId="{06745010-5766-408C-9486-9FDB3579FB86}" destId="{4680612D-CAFF-4F14-A55F-5E5B41EB7DC8}" srcOrd="0" destOrd="0" presId="urn:microsoft.com/office/officeart/2005/8/layout/bProcess4"/>
    <dgm:cxn modelId="{F1A85D06-F798-42B5-9687-F24955B4AAD6}" type="presParOf" srcId="{06745010-5766-408C-9486-9FDB3579FB86}" destId="{33D05205-2DBA-4EFA-8237-89485B2DEE7E}" srcOrd="1" destOrd="0" presId="urn:microsoft.com/office/officeart/2005/8/layout/bProcess4"/>
    <dgm:cxn modelId="{F2CE886A-4C1E-42E6-BD07-5D280AB58261}" type="presParOf" srcId="{75750B53-9F5E-47A2-8A3E-931C26A7FB47}" destId="{CA6AA4E4-103F-49C3-82CA-27AF87A6F304}" srcOrd="7" destOrd="0" presId="urn:microsoft.com/office/officeart/2005/8/layout/bProcess4"/>
    <dgm:cxn modelId="{8E277026-E3E4-49DF-A052-13C95B68776D}" type="presParOf" srcId="{75750B53-9F5E-47A2-8A3E-931C26A7FB47}" destId="{1B144CD0-AD3A-405E-B49C-DD1CB8E77F58}" srcOrd="8" destOrd="0" presId="urn:microsoft.com/office/officeart/2005/8/layout/bProcess4"/>
    <dgm:cxn modelId="{633ED15C-BA58-41BE-8A37-A640F9C87708}" type="presParOf" srcId="{1B144CD0-AD3A-405E-B49C-DD1CB8E77F58}" destId="{A7B4D27E-8F4E-4FB1-87F6-C6F5ACB2B10F}" srcOrd="0" destOrd="0" presId="urn:microsoft.com/office/officeart/2005/8/layout/bProcess4"/>
    <dgm:cxn modelId="{588D5D5A-F39C-4591-829E-3E46C1BD85B1}" type="presParOf" srcId="{1B144CD0-AD3A-405E-B49C-DD1CB8E77F58}" destId="{6D60A583-263F-4E00-A9B1-DB1FE29FD77C}" srcOrd="1" destOrd="0" presId="urn:microsoft.com/office/officeart/2005/8/layout/bProcess4"/>
    <dgm:cxn modelId="{6A2358A9-4074-4AEF-9633-99B0080F8C03}" type="presParOf" srcId="{75750B53-9F5E-47A2-8A3E-931C26A7FB47}" destId="{0BD47CD0-4A79-496F-A776-4F026225E11C}" srcOrd="9" destOrd="0" presId="urn:microsoft.com/office/officeart/2005/8/layout/bProcess4"/>
    <dgm:cxn modelId="{A2DA0BE0-632C-41D1-80BE-CBADBE85A858}" type="presParOf" srcId="{75750B53-9F5E-47A2-8A3E-931C26A7FB47}" destId="{851DEE0D-4722-472D-846B-863F13B1B483}" srcOrd="10" destOrd="0" presId="urn:microsoft.com/office/officeart/2005/8/layout/bProcess4"/>
    <dgm:cxn modelId="{620FDF89-7A21-4B49-AD7C-9D446AC22454}" type="presParOf" srcId="{851DEE0D-4722-472D-846B-863F13B1B483}" destId="{7DE0A045-0370-400B-8F5D-CBE7A234185C}" srcOrd="0" destOrd="0" presId="urn:microsoft.com/office/officeart/2005/8/layout/bProcess4"/>
    <dgm:cxn modelId="{815A3CB5-701C-4A69-A4D5-EB9A0839772B}" type="presParOf" srcId="{851DEE0D-4722-472D-846B-863F13B1B483}" destId="{FA7B0616-1E16-4354-BA9B-6A0DBE27F10A}" srcOrd="1" destOrd="0" presId="urn:microsoft.com/office/officeart/2005/8/layout/bProcess4"/>
    <dgm:cxn modelId="{3BB4148D-83DA-4218-A2D0-9010526AE058}" type="presParOf" srcId="{75750B53-9F5E-47A2-8A3E-931C26A7FB47}" destId="{4FCB1C2F-7B60-405A-A08E-50A116980A30}" srcOrd="11" destOrd="0" presId="urn:microsoft.com/office/officeart/2005/8/layout/bProcess4"/>
    <dgm:cxn modelId="{48DDC998-FA81-4B16-88B4-E44340A280C4}" type="presParOf" srcId="{75750B53-9F5E-47A2-8A3E-931C26A7FB47}" destId="{E7B0E28F-B75C-4606-BB3D-55D3B95220B1}" srcOrd="12" destOrd="0" presId="urn:microsoft.com/office/officeart/2005/8/layout/bProcess4"/>
    <dgm:cxn modelId="{36816F76-4E6A-4502-83C5-FAEE78564B24}" type="presParOf" srcId="{E7B0E28F-B75C-4606-BB3D-55D3B95220B1}" destId="{CA816C05-C7EF-4E88-A8AF-92CA7B059EDC}" srcOrd="0" destOrd="0" presId="urn:microsoft.com/office/officeart/2005/8/layout/bProcess4"/>
    <dgm:cxn modelId="{4C473BB2-96F6-401F-A244-9AC41E9B9A03}" type="presParOf" srcId="{E7B0E28F-B75C-4606-BB3D-55D3B95220B1}" destId="{05D97287-44F9-4AD5-B65A-771D6EC09FF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5B358-B2EC-C941-986C-63899AA20CBC}" type="doc">
      <dgm:prSet loTypeId="urn:microsoft.com/office/officeart/2009/layout/CircleArrowProcess" loCatId="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AA4C84B2-9522-5443-9D5A-17DAFBC0C632}">
      <dgm:prSet phldrT="[Texto]"/>
      <dgm:spPr/>
      <dgm:t>
        <a:bodyPr/>
        <a:lstStyle/>
        <a:p>
          <a:r>
            <a:rPr lang="es-ES" dirty="0" smtClean="0"/>
            <a:t>Se encuentra previsto en sus atribuciones </a:t>
          </a:r>
          <a:endParaRPr lang="es-ES" dirty="0"/>
        </a:p>
      </dgm:t>
    </dgm:pt>
    <dgm:pt modelId="{C1DCCB9D-CC50-E24D-83CC-053422583503}" type="parTrans" cxnId="{BBBAB54E-9DB4-4C41-A3E9-C1F9017BB69D}">
      <dgm:prSet/>
      <dgm:spPr/>
      <dgm:t>
        <a:bodyPr/>
        <a:lstStyle/>
        <a:p>
          <a:endParaRPr lang="es-ES"/>
        </a:p>
      </dgm:t>
    </dgm:pt>
    <dgm:pt modelId="{B697C3A5-0124-154B-8E9B-FD4DEC5DBC08}" type="sibTrans" cxnId="{BBBAB54E-9DB4-4C41-A3E9-C1F9017BB69D}">
      <dgm:prSet/>
      <dgm:spPr/>
      <dgm:t>
        <a:bodyPr/>
        <a:lstStyle/>
        <a:p>
          <a:endParaRPr lang="es-ES"/>
        </a:p>
      </dgm:t>
    </dgm:pt>
    <dgm:pt modelId="{8B2DCD8E-891A-6A4C-89EB-44888A4B4826}">
      <dgm:prSet phldrT="[Texto]"/>
      <dgm:spPr/>
      <dgm:t>
        <a:bodyPr/>
        <a:lstStyle/>
        <a:p>
          <a:r>
            <a:rPr lang="es-ES" dirty="0" smtClean="0"/>
            <a:t>Exista una orden judicial</a:t>
          </a:r>
          <a:endParaRPr lang="es-ES" dirty="0"/>
        </a:p>
      </dgm:t>
    </dgm:pt>
    <dgm:pt modelId="{DF80142F-52F4-4D46-9AC4-863F0CFA626B}" type="parTrans" cxnId="{CCE530EC-0909-E443-9928-D065DF64533F}">
      <dgm:prSet/>
      <dgm:spPr/>
      <dgm:t>
        <a:bodyPr/>
        <a:lstStyle/>
        <a:p>
          <a:endParaRPr lang="es-ES"/>
        </a:p>
      </dgm:t>
    </dgm:pt>
    <dgm:pt modelId="{8BE295F0-B7DA-344B-ABB3-3B28ADD1E0BE}" type="sibTrans" cxnId="{CCE530EC-0909-E443-9928-D065DF64533F}">
      <dgm:prSet/>
      <dgm:spPr/>
      <dgm:t>
        <a:bodyPr/>
        <a:lstStyle/>
        <a:p>
          <a:endParaRPr lang="es-ES"/>
        </a:p>
      </dgm:t>
    </dgm:pt>
    <dgm:pt modelId="{A0BD110C-392F-B347-9387-0BD2A43932A3}">
      <dgm:prSet phldrT="[Texto]"/>
      <dgm:spPr/>
      <dgm:t>
        <a:bodyPr/>
        <a:lstStyle/>
        <a:p>
          <a:r>
            <a:rPr lang="es-ES" dirty="0" smtClean="0"/>
            <a:t>Se refiera a las partes de un convenio</a:t>
          </a:r>
          <a:endParaRPr lang="es-ES" dirty="0"/>
        </a:p>
      </dgm:t>
    </dgm:pt>
    <dgm:pt modelId="{FD903A96-8F4E-9A40-ADC7-A5A966E515E5}" type="parTrans" cxnId="{E26D05FD-1124-484F-AA9F-38F8236C47B4}">
      <dgm:prSet/>
      <dgm:spPr/>
      <dgm:t>
        <a:bodyPr/>
        <a:lstStyle/>
        <a:p>
          <a:endParaRPr lang="es-ES"/>
        </a:p>
      </dgm:t>
    </dgm:pt>
    <dgm:pt modelId="{D963F17A-2BAF-0E44-9814-7C6236C346BD}" type="sibTrans" cxnId="{E26D05FD-1124-484F-AA9F-38F8236C47B4}">
      <dgm:prSet/>
      <dgm:spPr/>
      <dgm:t>
        <a:bodyPr/>
        <a:lstStyle/>
        <a:p>
          <a:endParaRPr lang="es-ES"/>
        </a:p>
      </dgm:t>
    </dgm:pt>
    <dgm:pt modelId="{82D6BDB8-DBAB-684F-A72D-11969491F52D}" type="pres">
      <dgm:prSet presAssocID="{0265B358-B2EC-C941-986C-63899AA20CB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C05119-1D19-9A42-BA99-332370D6998D}" type="pres">
      <dgm:prSet presAssocID="{AA4C84B2-9522-5443-9D5A-17DAFBC0C632}" presName="Accent1" presStyleCnt="0"/>
      <dgm:spPr/>
    </dgm:pt>
    <dgm:pt modelId="{8ACF8FF5-2CAD-7C44-8E58-61A229468209}" type="pres">
      <dgm:prSet presAssocID="{AA4C84B2-9522-5443-9D5A-17DAFBC0C632}" presName="Accent" presStyleLbl="node1" presStyleIdx="0" presStyleCnt="3"/>
      <dgm:spPr/>
    </dgm:pt>
    <dgm:pt modelId="{F61DB9D7-63D5-0947-B6BE-04C84D3E267D}" type="pres">
      <dgm:prSet presAssocID="{AA4C84B2-9522-5443-9D5A-17DAFBC0C63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5C92B-043A-F944-8A45-5096D9E78092}" type="pres">
      <dgm:prSet presAssocID="{8B2DCD8E-891A-6A4C-89EB-44888A4B4826}" presName="Accent2" presStyleCnt="0"/>
      <dgm:spPr/>
    </dgm:pt>
    <dgm:pt modelId="{B5E0E2F6-664D-0B40-8D57-8F0D30E6D0AF}" type="pres">
      <dgm:prSet presAssocID="{8B2DCD8E-891A-6A4C-89EB-44888A4B4826}" presName="Accent" presStyleLbl="node1" presStyleIdx="1" presStyleCnt="3"/>
      <dgm:spPr/>
    </dgm:pt>
    <dgm:pt modelId="{76D45EFF-172D-0B40-9C0A-E867CF6815D2}" type="pres">
      <dgm:prSet presAssocID="{8B2DCD8E-891A-6A4C-89EB-44888A4B482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76FA8-6547-4D45-9FF4-11ADAC4B74D3}" type="pres">
      <dgm:prSet presAssocID="{A0BD110C-392F-B347-9387-0BD2A43932A3}" presName="Accent3" presStyleCnt="0"/>
      <dgm:spPr/>
    </dgm:pt>
    <dgm:pt modelId="{E3F62065-1084-FB4A-A78C-C61AB32755E7}" type="pres">
      <dgm:prSet presAssocID="{A0BD110C-392F-B347-9387-0BD2A43932A3}" presName="Accent" presStyleLbl="node1" presStyleIdx="2" presStyleCnt="3"/>
      <dgm:spPr/>
    </dgm:pt>
    <dgm:pt modelId="{5A082907-22D9-674B-ABCD-C0121E3F614F}" type="pres">
      <dgm:prSet presAssocID="{A0BD110C-392F-B347-9387-0BD2A43932A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F451D9-947E-4AE9-95E0-C799A9FA77CB}" type="presOf" srcId="{A0BD110C-392F-B347-9387-0BD2A43932A3}" destId="{5A082907-22D9-674B-ABCD-C0121E3F614F}" srcOrd="0" destOrd="0" presId="urn:microsoft.com/office/officeart/2009/layout/CircleArrowProcess"/>
    <dgm:cxn modelId="{0BE930B6-DCAC-4781-9508-FBC837599315}" type="presOf" srcId="{0265B358-B2EC-C941-986C-63899AA20CBC}" destId="{82D6BDB8-DBAB-684F-A72D-11969491F52D}" srcOrd="0" destOrd="0" presId="urn:microsoft.com/office/officeart/2009/layout/CircleArrowProcess"/>
    <dgm:cxn modelId="{E26D05FD-1124-484F-AA9F-38F8236C47B4}" srcId="{0265B358-B2EC-C941-986C-63899AA20CBC}" destId="{A0BD110C-392F-B347-9387-0BD2A43932A3}" srcOrd="2" destOrd="0" parTransId="{FD903A96-8F4E-9A40-ADC7-A5A966E515E5}" sibTransId="{D963F17A-2BAF-0E44-9814-7C6236C346BD}"/>
    <dgm:cxn modelId="{BBBAB54E-9DB4-4C41-A3E9-C1F9017BB69D}" srcId="{0265B358-B2EC-C941-986C-63899AA20CBC}" destId="{AA4C84B2-9522-5443-9D5A-17DAFBC0C632}" srcOrd="0" destOrd="0" parTransId="{C1DCCB9D-CC50-E24D-83CC-053422583503}" sibTransId="{B697C3A5-0124-154B-8E9B-FD4DEC5DBC08}"/>
    <dgm:cxn modelId="{FA9D8F8B-F9B5-4D13-9F48-390865538A1C}" type="presOf" srcId="{8B2DCD8E-891A-6A4C-89EB-44888A4B4826}" destId="{76D45EFF-172D-0B40-9C0A-E867CF6815D2}" srcOrd="0" destOrd="0" presId="urn:microsoft.com/office/officeart/2009/layout/CircleArrowProcess"/>
    <dgm:cxn modelId="{F8E30593-2B8F-4EA3-B351-B0237BCA35FD}" type="presOf" srcId="{AA4C84B2-9522-5443-9D5A-17DAFBC0C632}" destId="{F61DB9D7-63D5-0947-B6BE-04C84D3E267D}" srcOrd="0" destOrd="0" presId="urn:microsoft.com/office/officeart/2009/layout/CircleArrowProcess"/>
    <dgm:cxn modelId="{CCE530EC-0909-E443-9928-D065DF64533F}" srcId="{0265B358-B2EC-C941-986C-63899AA20CBC}" destId="{8B2DCD8E-891A-6A4C-89EB-44888A4B4826}" srcOrd="1" destOrd="0" parTransId="{DF80142F-52F4-4D46-9AC4-863F0CFA626B}" sibTransId="{8BE295F0-B7DA-344B-ABB3-3B28ADD1E0BE}"/>
    <dgm:cxn modelId="{521BE233-7904-49C2-B693-3352F84875D3}" type="presParOf" srcId="{82D6BDB8-DBAB-684F-A72D-11969491F52D}" destId="{2AC05119-1D19-9A42-BA99-332370D6998D}" srcOrd="0" destOrd="0" presId="urn:microsoft.com/office/officeart/2009/layout/CircleArrowProcess"/>
    <dgm:cxn modelId="{BB41FBF1-706E-4CF1-B70E-CCC3E11CFB1D}" type="presParOf" srcId="{2AC05119-1D19-9A42-BA99-332370D6998D}" destId="{8ACF8FF5-2CAD-7C44-8E58-61A229468209}" srcOrd="0" destOrd="0" presId="urn:microsoft.com/office/officeart/2009/layout/CircleArrowProcess"/>
    <dgm:cxn modelId="{9FE53C25-179E-4745-8914-FC24AEAE424B}" type="presParOf" srcId="{82D6BDB8-DBAB-684F-A72D-11969491F52D}" destId="{F61DB9D7-63D5-0947-B6BE-04C84D3E267D}" srcOrd="1" destOrd="0" presId="urn:microsoft.com/office/officeart/2009/layout/CircleArrowProcess"/>
    <dgm:cxn modelId="{1912510B-931A-4038-BA77-108148B78D6F}" type="presParOf" srcId="{82D6BDB8-DBAB-684F-A72D-11969491F52D}" destId="{86F5C92B-043A-F944-8A45-5096D9E78092}" srcOrd="2" destOrd="0" presId="urn:microsoft.com/office/officeart/2009/layout/CircleArrowProcess"/>
    <dgm:cxn modelId="{345085C4-EA9E-4600-9A4E-43E37D07F4BC}" type="presParOf" srcId="{86F5C92B-043A-F944-8A45-5096D9E78092}" destId="{B5E0E2F6-664D-0B40-8D57-8F0D30E6D0AF}" srcOrd="0" destOrd="0" presId="urn:microsoft.com/office/officeart/2009/layout/CircleArrowProcess"/>
    <dgm:cxn modelId="{F6E11463-8FDE-46FB-A0E5-D7E26BFE2A59}" type="presParOf" srcId="{82D6BDB8-DBAB-684F-A72D-11969491F52D}" destId="{76D45EFF-172D-0B40-9C0A-E867CF6815D2}" srcOrd="3" destOrd="0" presId="urn:microsoft.com/office/officeart/2009/layout/CircleArrowProcess"/>
    <dgm:cxn modelId="{72639F28-3823-4482-9296-3498D655475D}" type="presParOf" srcId="{82D6BDB8-DBAB-684F-A72D-11969491F52D}" destId="{A2176FA8-6547-4D45-9FF4-11ADAC4B74D3}" srcOrd="4" destOrd="0" presId="urn:microsoft.com/office/officeart/2009/layout/CircleArrowProcess"/>
    <dgm:cxn modelId="{68BC41F3-97F5-46DD-BD5E-EC9B3DCD88E8}" type="presParOf" srcId="{A2176FA8-6547-4D45-9FF4-11ADAC4B74D3}" destId="{E3F62065-1084-FB4A-A78C-C61AB32755E7}" srcOrd="0" destOrd="0" presId="urn:microsoft.com/office/officeart/2009/layout/CircleArrowProcess"/>
    <dgm:cxn modelId="{FBA88AE8-26E9-4311-8078-02D2440905A2}" type="presParOf" srcId="{82D6BDB8-DBAB-684F-A72D-11969491F52D}" destId="{5A082907-22D9-674B-ABCD-C0121E3F614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5B358-B2EC-C941-986C-63899AA20CBC}" type="doc">
      <dgm:prSet loTypeId="urn:microsoft.com/office/officeart/2009/layout/CircleArrowProcess" loCatId="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AA4C84B2-9522-5443-9D5A-17DAFBC0C632}">
      <dgm:prSet phldrT="[Texto]"/>
      <dgm:spPr/>
      <dgm:t>
        <a:bodyPr/>
        <a:lstStyle/>
        <a:p>
          <a:r>
            <a:rPr lang="es-ES" dirty="0" smtClean="0"/>
            <a:t>El titular no este disponible para otorgarlo</a:t>
          </a:r>
          <a:endParaRPr lang="es-ES" dirty="0"/>
        </a:p>
      </dgm:t>
    </dgm:pt>
    <dgm:pt modelId="{C1DCCB9D-CC50-E24D-83CC-053422583503}" type="parTrans" cxnId="{BBBAB54E-9DB4-4C41-A3E9-C1F9017BB69D}">
      <dgm:prSet/>
      <dgm:spPr/>
      <dgm:t>
        <a:bodyPr/>
        <a:lstStyle/>
        <a:p>
          <a:endParaRPr lang="es-ES"/>
        </a:p>
      </dgm:t>
    </dgm:pt>
    <dgm:pt modelId="{B697C3A5-0124-154B-8E9B-FD4DEC5DBC08}" type="sibTrans" cxnId="{BBBAB54E-9DB4-4C41-A3E9-C1F9017BB69D}">
      <dgm:prSet/>
      <dgm:spPr/>
      <dgm:t>
        <a:bodyPr/>
        <a:lstStyle/>
        <a:p>
          <a:endParaRPr lang="es-ES"/>
        </a:p>
      </dgm:t>
    </dgm:pt>
    <dgm:pt modelId="{8B2DCD8E-891A-6A4C-89EB-44888A4B4826}">
      <dgm:prSet phldrT="[Texto]"/>
      <dgm:spPr/>
      <dgm:t>
        <a:bodyPr/>
        <a:lstStyle/>
        <a:p>
          <a:r>
            <a:rPr lang="es-ES" dirty="0" smtClean="0"/>
            <a:t>El tratamiento este previsto en una ley</a:t>
          </a:r>
          <a:endParaRPr lang="es-ES" dirty="0"/>
        </a:p>
      </dgm:t>
    </dgm:pt>
    <dgm:pt modelId="{DF80142F-52F4-4D46-9AC4-863F0CFA626B}" type="parTrans" cxnId="{CCE530EC-0909-E443-9928-D065DF64533F}">
      <dgm:prSet/>
      <dgm:spPr/>
      <dgm:t>
        <a:bodyPr/>
        <a:lstStyle/>
        <a:p>
          <a:endParaRPr lang="es-ES"/>
        </a:p>
      </dgm:t>
    </dgm:pt>
    <dgm:pt modelId="{8BE295F0-B7DA-344B-ABB3-3B28ADD1E0BE}" type="sibTrans" cxnId="{CCE530EC-0909-E443-9928-D065DF64533F}">
      <dgm:prSet/>
      <dgm:spPr/>
      <dgm:t>
        <a:bodyPr/>
        <a:lstStyle/>
        <a:p>
          <a:endParaRPr lang="es-ES"/>
        </a:p>
      </dgm:t>
    </dgm:pt>
    <dgm:pt modelId="{A0BD110C-392F-B347-9387-0BD2A43932A3}">
      <dgm:prSet phldrT="[Texto]"/>
      <dgm:spPr/>
      <dgm:t>
        <a:bodyPr/>
        <a:lstStyle/>
        <a:p>
          <a:r>
            <a:rPr lang="es-ES" dirty="0" smtClean="0"/>
            <a:t>La transmisión se realice entre entes públicos</a:t>
          </a:r>
          <a:endParaRPr lang="es-ES" dirty="0"/>
        </a:p>
      </dgm:t>
    </dgm:pt>
    <dgm:pt modelId="{FD903A96-8F4E-9A40-ADC7-A5A966E515E5}" type="parTrans" cxnId="{E26D05FD-1124-484F-AA9F-38F8236C47B4}">
      <dgm:prSet/>
      <dgm:spPr/>
      <dgm:t>
        <a:bodyPr/>
        <a:lstStyle/>
        <a:p>
          <a:endParaRPr lang="es-ES"/>
        </a:p>
      </dgm:t>
    </dgm:pt>
    <dgm:pt modelId="{D963F17A-2BAF-0E44-9814-7C6236C346BD}" type="sibTrans" cxnId="{E26D05FD-1124-484F-AA9F-38F8236C47B4}">
      <dgm:prSet/>
      <dgm:spPr/>
      <dgm:t>
        <a:bodyPr/>
        <a:lstStyle/>
        <a:p>
          <a:endParaRPr lang="es-ES"/>
        </a:p>
      </dgm:t>
    </dgm:pt>
    <dgm:pt modelId="{82D6BDB8-DBAB-684F-A72D-11969491F52D}" type="pres">
      <dgm:prSet presAssocID="{0265B358-B2EC-C941-986C-63899AA20CB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C05119-1D19-9A42-BA99-332370D6998D}" type="pres">
      <dgm:prSet presAssocID="{AA4C84B2-9522-5443-9D5A-17DAFBC0C632}" presName="Accent1" presStyleCnt="0"/>
      <dgm:spPr/>
    </dgm:pt>
    <dgm:pt modelId="{8ACF8FF5-2CAD-7C44-8E58-61A229468209}" type="pres">
      <dgm:prSet presAssocID="{AA4C84B2-9522-5443-9D5A-17DAFBC0C632}" presName="Accent" presStyleLbl="node1" presStyleIdx="0" presStyleCnt="3"/>
      <dgm:spPr/>
    </dgm:pt>
    <dgm:pt modelId="{F61DB9D7-63D5-0947-B6BE-04C84D3E267D}" type="pres">
      <dgm:prSet presAssocID="{AA4C84B2-9522-5443-9D5A-17DAFBC0C63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5C92B-043A-F944-8A45-5096D9E78092}" type="pres">
      <dgm:prSet presAssocID="{8B2DCD8E-891A-6A4C-89EB-44888A4B4826}" presName="Accent2" presStyleCnt="0"/>
      <dgm:spPr/>
    </dgm:pt>
    <dgm:pt modelId="{B5E0E2F6-664D-0B40-8D57-8F0D30E6D0AF}" type="pres">
      <dgm:prSet presAssocID="{8B2DCD8E-891A-6A4C-89EB-44888A4B4826}" presName="Accent" presStyleLbl="node1" presStyleIdx="1" presStyleCnt="3"/>
      <dgm:spPr/>
    </dgm:pt>
    <dgm:pt modelId="{76D45EFF-172D-0B40-9C0A-E867CF6815D2}" type="pres">
      <dgm:prSet presAssocID="{8B2DCD8E-891A-6A4C-89EB-44888A4B482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76FA8-6547-4D45-9FF4-11ADAC4B74D3}" type="pres">
      <dgm:prSet presAssocID="{A0BD110C-392F-B347-9387-0BD2A43932A3}" presName="Accent3" presStyleCnt="0"/>
      <dgm:spPr/>
    </dgm:pt>
    <dgm:pt modelId="{E3F62065-1084-FB4A-A78C-C61AB32755E7}" type="pres">
      <dgm:prSet presAssocID="{A0BD110C-392F-B347-9387-0BD2A43932A3}" presName="Accent" presStyleLbl="node1" presStyleIdx="2" presStyleCnt="3"/>
      <dgm:spPr/>
    </dgm:pt>
    <dgm:pt modelId="{5A082907-22D9-674B-ABCD-C0121E3F614F}" type="pres">
      <dgm:prSet presAssocID="{A0BD110C-392F-B347-9387-0BD2A43932A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7F0D98-4031-4CAD-8066-8CEABB826887}" type="presOf" srcId="{8B2DCD8E-891A-6A4C-89EB-44888A4B4826}" destId="{76D45EFF-172D-0B40-9C0A-E867CF6815D2}" srcOrd="0" destOrd="0" presId="urn:microsoft.com/office/officeart/2009/layout/CircleArrowProcess"/>
    <dgm:cxn modelId="{CCE530EC-0909-E443-9928-D065DF64533F}" srcId="{0265B358-B2EC-C941-986C-63899AA20CBC}" destId="{8B2DCD8E-891A-6A4C-89EB-44888A4B4826}" srcOrd="1" destOrd="0" parTransId="{DF80142F-52F4-4D46-9AC4-863F0CFA626B}" sibTransId="{8BE295F0-B7DA-344B-ABB3-3B28ADD1E0BE}"/>
    <dgm:cxn modelId="{2EAF6C74-0AAC-47E5-9EFD-881055FF7B89}" type="presOf" srcId="{AA4C84B2-9522-5443-9D5A-17DAFBC0C632}" destId="{F61DB9D7-63D5-0947-B6BE-04C84D3E267D}" srcOrd="0" destOrd="0" presId="urn:microsoft.com/office/officeart/2009/layout/CircleArrowProcess"/>
    <dgm:cxn modelId="{F8C82589-F81B-4CA2-AF70-F132955B9CF7}" type="presOf" srcId="{A0BD110C-392F-B347-9387-0BD2A43932A3}" destId="{5A082907-22D9-674B-ABCD-C0121E3F614F}" srcOrd="0" destOrd="0" presId="urn:microsoft.com/office/officeart/2009/layout/CircleArrowProcess"/>
    <dgm:cxn modelId="{BBBAB54E-9DB4-4C41-A3E9-C1F9017BB69D}" srcId="{0265B358-B2EC-C941-986C-63899AA20CBC}" destId="{AA4C84B2-9522-5443-9D5A-17DAFBC0C632}" srcOrd="0" destOrd="0" parTransId="{C1DCCB9D-CC50-E24D-83CC-053422583503}" sibTransId="{B697C3A5-0124-154B-8E9B-FD4DEC5DBC08}"/>
    <dgm:cxn modelId="{E26D05FD-1124-484F-AA9F-38F8236C47B4}" srcId="{0265B358-B2EC-C941-986C-63899AA20CBC}" destId="{A0BD110C-392F-B347-9387-0BD2A43932A3}" srcOrd="2" destOrd="0" parTransId="{FD903A96-8F4E-9A40-ADC7-A5A966E515E5}" sibTransId="{D963F17A-2BAF-0E44-9814-7C6236C346BD}"/>
    <dgm:cxn modelId="{858429F3-F2D8-462B-8A80-035CFE045E77}" type="presOf" srcId="{0265B358-B2EC-C941-986C-63899AA20CBC}" destId="{82D6BDB8-DBAB-684F-A72D-11969491F52D}" srcOrd="0" destOrd="0" presId="urn:microsoft.com/office/officeart/2009/layout/CircleArrowProcess"/>
    <dgm:cxn modelId="{FDF901AA-27E0-44B1-822A-04A17D39E040}" type="presParOf" srcId="{82D6BDB8-DBAB-684F-A72D-11969491F52D}" destId="{2AC05119-1D19-9A42-BA99-332370D6998D}" srcOrd="0" destOrd="0" presId="urn:microsoft.com/office/officeart/2009/layout/CircleArrowProcess"/>
    <dgm:cxn modelId="{743FAC7D-CD8E-4164-8E1A-5052145957A0}" type="presParOf" srcId="{2AC05119-1D19-9A42-BA99-332370D6998D}" destId="{8ACF8FF5-2CAD-7C44-8E58-61A229468209}" srcOrd="0" destOrd="0" presId="urn:microsoft.com/office/officeart/2009/layout/CircleArrowProcess"/>
    <dgm:cxn modelId="{829B9131-1F0F-4936-A10E-F66ABAEC46F8}" type="presParOf" srcId="{82D6BDB8-DBAB-684F-A72D-11969491F52D}" destId="{F61DB9D7-63D5-0947-B6BE-04C84D3E267D}" srcOrd="1" destOrd="0" presId="urn:microsoft.com/office/officeart/2009/layout/CircleArrowProcess"/>
    <dgm:cxn modelId="{704F2816-BC29-4C86-861E-F9C9EAC5EF6C}" type="presParOf" srcId="{82D6BDB8-DBAB-684F-A72D-11969491F52D}" destId="{86F5C92B-043A-F944-8A45-5096D9E78092}" srcOrd="2" destOrd="0" presId="urn:microsoft.com/office/officeart/2009/layout/CircleArrowProcess"/>
    <dgm:cxn modelId="{AF497DDB-08BC-438B-9CF3-90859AB6D34D}" type="presParOf" srcId="{86F5C92B-043A-F944-8A45-5096D9E78092}" destId="{B5E0E2F6-664D-0B40-8D57-8F0D30E6D0AF}" srcOrd="0" destOrd="0" presId="urn:microsoft.com/office/officeart/2009/layout/CircleArrowProcess"/>
    <dgm:cxn modelId="{A715C066-0321-4457-8DCE-137EB043FCE6}" type="presParOf" srcId="{82D6BDB8-DBAB-684F-A72D-11969491F52D}" destId="{76D45EFF-172D-0B40-9C0A-E867CF6815D2}" srcOrd="3" destOrd="0" presId="urn:microsoft.com/office/officeart/2009/layout/CircleArrowProcess"/>
    <dgm:cxn modelId="{B72C470C-7F9E-46BF-ADFA-30F9FE6E8D91}" type="presParOf" srcId="{82D6BDB8-DBAB-684F-A72D-11969491F52D}" destId="{A2176FA8-6547-4D45-9FF4-11ADAC4B74D3}" srcOrd="4" destOrd="0" presId="urn:microsoft.com/office/officeart/2009/layout/CircleArrowProcess"/>
    <dgm:cxn modelId="{2067B6A6-6D50-4BE3-A2E3-2560B548D455}" type="presParOf" srcId="{A2176FA8-6547-4D45-9FF4-11ADAC4B74D3}" destId="{E3F62065-1084-FB4A-A78C-C61AB32755E7}" srcOrd="0" destOrd="0" presId="urn:microsoft.com/office/officeart/2009/layout/CircleArrowProcess"/>
    <dgm:cxn modelId="{89BB815E-1D3E-494C-8284-E91F67927A51}" type="presParOf" srcId="{82D6BDB8-DBAB-684F-A72D-11969491F52D}" destId="{5A082907-22D9-674B-ABCD-C0121E3F614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5B358-B2EC-C941-986C-63899AA20CBC}" type="doc">
      <dgm:prSet loTypeId="urn:microsoft.com/office/officeart/2009/layout/CircleArrowProcess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A4C84B2-9522-5443-9D5A-17DAFBC0C632}">
      <dgm:prSet phldrT="[Texto]" custT="1"/>
      <dgm:spPr/>
      <dgm:t>
        <a:bodyPr/>
        <a:lstStyle/>
        <a:p>
          <a:r>
            <a:rPr lang="es-ES" sz="1600" dirty="0" smtClean="0"/>
            <a:t>Se de a conocer a terceros para la prestación de un servicio</a:t>
          </a:r>
          <a:endParaRPr lang="es-ES" sz="1600" dirty="0"/>
        </a:p>
      </dgm:t>
    </dgm:pt>
    <dgm:pt modelId="{C1DCCB9D-CC50-E24D-83CC-053422583503}" type="parTrans" cxnId="{BBBAB54E-9DB4-4C41-A3E9-C1F9017BB69D}">
      <dgm:prSet/>
      <dgm:spPr/>
      <dgm:t>
        <a:bodyPr/>
        <a:lstStyle/>
        <a:p>
          <a:endParaRPr lang="es-ES"/>
        </a:p>
      </dgm:t>
    </dgm:pt>
    <dgm:pt modelId="{B697C3A5-0124-154B-8E9B-FD4DEC5DBC08}" type="sibTrans" cxnId="{BBBAB54E-9DB4-4C41-A3E9-C1F9017BB69D}">
      <dgm:prSet/>
      <dgm:spPr/>
      <dgm:t>
        <a:bodyPr/>
        <a:lstStyle/>
        <a:p>
          <a:endParaRPr lang="es-ES"/>
        </a:p>
      </dgm:t>
    </dgm:pt>
    <dgm:pt modelId="{8B2DCD8E-891A-6A4C-89EB-44888A4B4826}">
      <dgm:prSet phldrT="[Texto]" custT="1"/>
      <dgm:spPr/>
      <dgm:t>
        <a:bodyPr/>
        <a:lstStyle/>
        <a:p>
          <a:pPr algn="l"/>
          <a:r>
            <a:rPr lang="es-ES" sz="1800" dirty="0" smtClean="0"/>
            <a:t>Por razones de salud pública, emergencia o estudio epidemiológico</a:t>
          </a:r>
          <a:endParaRPr lang="es-ES" sz="1800" dirty="0"/>
        </a:p>
      </dgm:t>
    </dgm:pt>
    <dgm:pt modelId="{DF80142F-52F4-4D46-9AC4-863F0CFA626B}" type="parTrans" cxnId="{CCE530EC-0909-E443-9928-D065DF64533F}">
      <dgm:prSet/>
      <dgm:spPr/>
      <dgm:t>
        <a:bodyPr/>
        <a:lstStyle/>
        <a:p>
          <a:endParaRPr lang="es-ES"/>
        </a:p>
      </dgm:t>
    </dgm:pt>
    <dgm:pt modelId="{8BE295F0-B7DA-344B-ABB3-3B28ADD1E0BE}" type="sibTrans" cxnId="{CCE530EC-0909-E443-9928-D065DF64533F}">
      <dgm:prSet/>
      <dgm:spPr/>
      <dgm:t>
        <a:bodyPr/>
        <a:lstStyle/>
        <a:p>
          <a:endParaRPr lang="es-ES"/>
        </a:p>
      </dgm:t>
    </dgm:pt>
    <dgm:pt modelId="{A0BD110C-392F-B347-9387-0BD2A43932A3}">
      <dgm:prSet phldrT="[Texto]" custT="1"/>
      <dgm:spPr/>
      <dgm:t>
        <a:bodyPr/>
        <a:lstStyle/>
        <a:p>
          <a:pPr algn="r"/>
          <a:r>
            <a:rPr lang="es-ES" sz="1800" dirty="0" smtClean="0"/>
            <a:t>Los datos figuren en registros públicos y su tratamiento sea necesario</a:t>
          </a:r>
          <a:endParaRPr lang="es-ES" sz="1800" dirty="0"/>
        </a:p>
      </dgm:t>
    </dgm:pt>
    <dgm:pt modelId="{FD903A96-8F4E-9A40-ADC7-A5A966E515E5}" type="parTrans" cxnId="{E26D05FD-1124-484F-AA9F-38F8236C47B4}">
      <dgm:prSet/>
      <dgm:spPr/>
      <dgm:t>
        <a:bodyPr/>
        <a:lstStyle/>
        <a:p>
          <a:endParaRPr lang="es-ES"/>
        </a:p>
      </dgm:t>
    </dgm:pt>
    <dgm:pt modelId="{D963F17A-2BAF-0E44-9814-7C6236C346BD}" type="sibTrans" cxnId="{E26D05FD-1124-484F-AA9F-38F8236C47B4}">
      <dgm:prSet/>
      <dgm:spPr/>
      <dgm:t>
        <a:bodyPr/>
        <a:lstStyle/>
        <a:p>
          <a:endParaRPr lang="es-ES"/>
        </a:p>
      </dgm:t>
    </dgm:pt>
    <dgm:pt modelId="{82D6BDB8-DBAB-684F-A72D-11969491F52D}" type="pres">
      <dgm:prSet presAssocID="{0265B358-B2EC-C941-986C-63899AA20CB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C05119-1D19-9A42-BA99-332370D6998D}" type="pres">
      <dgm:prSet presAssocID="{AA4C84B2-9522-5443-9D5A-17DAFBC0C632}" presName="Accent1" presStyleCnt="0"/>
      <dgm:spPr/>
    </dgm:pt>
    <dgm:pt modelId="{8ACF8FF5-2CAD-7C44-8E58-61A229468209}" type="pres">
      <dgm:prSet presAssocID="{AA4C84B2-9522-5443-9D5A-17DAFBC0C632}" presName="Accent" presStyleLbl="node1" presStyleIdx="0" presStyleCnt="3" custScaleX="193681" custLinFactNeighborY="-3971"/>
      <dgm:spPr/>
    </dgm:pt>
    <dgm:pt modelId="{F61DB9D7-63D5-0947-B6BE-04C84D3E267D}" type="pres">
      <dgm:prSet presAssocID="{AA4C84B2-9522-5443-9D5A-17DAFBC0C632}" presName="Parent1" presStyleLbl="revTx" presStyleIdx="0" presStyleCnt="3" custScaleX="177493" custLinFactNeighborY="-373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5C92B-043A-F944-8A45-5096D9E78092}" type="pres">
      <dgm:prSet presAssocID="{8B2DCD8E-891A-6A4C-89EB-44888A4B4826}" presName="Accent2" presStyleCnt="0"/>
      <dgm:spPr/>
    </dgm:pt>
    <dgm:pt modelId="{B5E0E2F6-664D-0B40-8D57-8F0D30E6D0AF}" type="pres">
      <dgm:prSet presAssocID="{8B2DCD8E-891A-6A4C-89EB-44888A4B4826}" presName="Accent" presStyleLbl="node1" presStyleIdx="1" presStyleCnt="3" custScaleX="230044"/>
      <dgm:spPr/>
    </dgm:pt>
    <dgm:pt modelId="{76D45EFF-172D-0B40-9C0A-E867CF6815D2}" type="pres">
      <dgm:prSet presAssocID="{8B2DCD8E-891A-6A4C-89EB-44888A4B4826}" presName="Parent2" presStyleLbl="revTx" presStyleIdx="1" presStyleCnt="3" custScaleX="178336" custLinFactNeighborX="-54696" custLinFactNeighborY="-5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76FA8-6547-4D45-9FF4-11ADAC4B74D3}" type="pres">
      <dgm:prSet presAssocID="{A0BD110C-392F-B347-9387-0BD2A43932A3}" presName="Accent3" presStyleCnt="0"/>
      <dgm:spPr/>
    </dgm:pt>
    <dgm:pt modelId="{E3F62065-1084-FB4A-A78C-C61AB32755E7}" type="pres">
      <dgm:prSet presAssocID="{A0BD110C-392F-B347-9387-0BD2A43932A3}" presName="Accent" presStyleLbl="node1" presStyleIdx="2" presStyleCnt="3" custScaleX="221351"/>
      <dgm:spPr/>
    </dgm:pt>
    <dgm:pt modelId="{5A082907-22D9-674B-ABCD-C0121E3F614F}" type="pres">
      <dgm:prSet presAssocID="{A0BD110C-392F-B347-9387-0BD2A43932A3}" presName="Parent3" presStyleLbl="revTx" presStyleIdx="2" presStyleCnt="3" custScaleX="195696" custScaleY="171238" custLinFactNeighborX="14674" custLinFactNeighborY="10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4C20F0-007F-412B-ACC4-AEA46ECA6D2B}" type="presOf" srcId="{AA4C84B2-9522-5443-9D5A-17DAFBC0C632}" destId="{F61DB9D7-63D5-0947-B6BE-04C84D3E267D}" srcOrd="0" destOrd="0" presId="urn:microsoft.com/office/officeart/2009/layout/CircleArrowProcess"/>
    <dgm:cxn modelId="{03F4607A-4730-4F25-8DD1-E897A7771139}" type="presOf" srcId="{0265B358-B2EC-C941-986C-63899AA20CBC}" destId="{82D6BDB8-DBAB-684F-A72D-11969491F52D}" srcOrd="0" destOrd="0" presId="urn:microsoft.com/office/officeart/2009/layout/CircleArrowProcess"/>
    <dgm:cxn modelId="{4BD680C3-412A-4A1C-B6E8-DAF828798349}" type="presOf" srcId="{A0BD110C-392F-B347-9387-0BD2A43932A3}" destId="{5A082907-22D9-674B-ABCD-C0121E3F614F}" srcOrd="0" destOrd="0" presId="urn:microsoft.com/office/officeart/2009/layout/CircleArrowProcess"/>
    <dgm:cxn modelId="{CCE530EC-0909-E443-9928-D065DF64533F}" srcId="{0265B358-B2EC-C941-986C-63899AA20CBC}" destId="{8B2DCD8E-891A-6A4C-89EB-44888A4B4826}" srcOrd="1" destOrd="0" parTransId="{DF80142F-52F4-4D46-9AC4-863F0CFA626B}" sibTransId="{8BE295F0-B7DA-344B-ABB3-3B28ADD1E0BE}"/>
    <dgm:cxn modelId="{983499E2-B1E9-48F2-B66C-BA041DB9296B}" type="presOf" srcId="{8B2DCD8E-891A-6A4C-89EB-44888A4B4826}" destId="{76D45EFF-172D-0B40-9C0A-E867CF6815D2}" srcOrd="0" destOrd="0" presId="urn:microsoft.com/office/officeart/2009/layout/CircleArrowProcess"/>
    <dgm:cxn modelId="{E26D05FD-1124-484F-AA9F-38F8236C47B4}" srcId="{0265B358-B2EC-C941-986C-63899AA20CBC}" destId="{A0BD110C-392F-B347-9387-0BD2A43932A3}" srcOrd="2" destOrd="0" parTransId="{FD903A96-8F4E-9A40-ADC7-A5A966E515E5}" sibTransId="{D963F17A-2BAF-0E44-9814-7C6236C346BD}"/>
    <dgm:cxn modelId="{BBBAB54E-9DB4-4C41-A3E9-C1F9017BB69D}" srcId="{0265B358-B2EC-C941-986C-63899AA20CBC}" destId="{AA4C84B2-9522-5443-9D5A-17DAFBC0C632}" srcOrd="0" destOrd="0" parTransId="{C1DCCB9D-CC50-E24D-83CC-053422583503}" sibTransId="{B697C3A5-0124-154B-8E9B-FD4DEC5DBC08}"/>
    <dgm:cxn modelId="{5A320301-D105-46E7-B1D8-F2DFC2D6D2CC}" type="presParOf" srcId="{82D6BDB8-DBAB-684F-A72D-11969491F52D}" destId="{2AC05119-1D19-9A42-BA99-332370D6998D}" srcOrd="0" destOrd="0" presId="urn:microsoft.com/office/officeart/2009/layout/CircleArrowProcess"/>
    <dgm:cxn modelId="{4887555D-1837-45AB-9031-E715B473E4DA}" type="presParOf" srcId="{2AC05119-1D19-9A42-BA99-332370D6998D}" destId="{8ACF8FF5-2CAD-7C44-8E58-61A229468209}" srcOrd="0" destOrd="0" presId="urn:microsoft.com/office/officeart/2009/layout/CircleArrowProcess"/>
    <dgm:cxn modelId="{84FD9EAE-EB40-4941-A02B-DA3127115D39}" type="presParOf" srcId="{82D6BDB8-DBAB-684F-A72D-11969491F52D}" destId="{F61DB9D7-63D5-0947-B6BE-04C84D3E267D}" srcOrd="1" destOrd="0" presId="urn:microsoft.com/office/officeart/2009/layout/CircleArrowProcess"/>
    <dgm:cxn modelId="{9586CC9B-6AA1-4870-9298-0C69531DDAF5}" type="presParOf" srcId="{82D6BDB8-DBAB-684F-A72D-11969491F52D}" destId="{86F5C92B-043A-F944-8A45-5096D9E78092}" srcOrd="2" destOrd="0" presId="urn:microsoft.com/office/officeart/2009/layout/CircleArrowProcess"/>
    <dgm:cxn modelId="{277F68B4-68ED-4AC1-8AF6-ED92CD36B70D}" type="presParOf" srcId="{86F5C92B-043A-F944-8A45-5096D9E78092}" destId="{B5E0E2F6-664D-0B40-8D57-8F0D30E6D0AF}" srcOrd="0" destOrd="0" presId="urn:microsoft.com/office/officeart/2009/layout/CircleArrowProcess"/>
    <dgm:cxn modelId="{CF2759FA-27C4-484E-839F-E8145815D663}" type="presParOf" srcId="{82D6BDB8-DBAB-684F-A72D-11969491F52D}" destId="{76D45EFF-172D-0B40-9C0A-E867CF6815D2}" srcOrd="3" destOrd="0" presId="urn:microsoft.com/office/officeart/2009/layout/CircleArrowProcess"/>
    <dgm:cxn modelId="{7615D7B5-7106-4A68-8ABB-8395CAA5B58A}" type="presParOf" srcId="{82D6BDB8-DBAB-684F-A72D-11969491F52D}" destId="{A2176FA8-6547-4D45-9FF4-11ADAC4B74D3}" srcOrd="4" destOrd="0" presId="urn:microsoft.com/office/officeart/2009/layout/CircleArrowProcess"/>
    <dgm:cxn modelId="{0E895E55-7BD8-429E-8AF1-ABB52C0FBE2F}" type="presParOf" srcId="{A2176FA8-6547-4D45-9FF4-11ADAC4B74D3}" destId="{E3F62065-1084-FB4A-A78C-C61AB32755E7}" srcOrd="0" destOrd="0" presId="urn:microsoft.com/office/officeart/2009/layout/CircleArrowProcess"/>
    <dgm:cxn modelId="{8AE567E3-B352-4F90-914C-679AA7D49155}" type="presParOf" srcId="{82D6BDB8-DBAB-684F-A72D-11969491F52D}" destId="{5A082907-22D9-674B-ABCD-C0121E3F614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DA2C2B-C347-4A81-928B-8B6DCD1D34B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A99ED6B-97CC-49A4-99BA-2007CB165B16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Enlace ante el INFODF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7E3D2E-7AF3-4A15-855E-8BD3E93F3059}" type="parTrans" cxnId="{DEA91238-C123-4D4E-8E27-10838B637F43}">
      <dgm:prSet/>
      <dgm:spPr/>
      <dgm:t>
        <a:bodyPr/>
        <a:lstStyle/>
        <a:p>
          <a:endParaRPr lang="es-MX" dirty="0"/>
        </a:p>
      </dgm:t>
    </dgm:pt>
    <dgm:pt modelId="{9E1198FC-337F-4D99-951D-C7672D23A143}" type="sibTrans" cxnId="{DEA91238-C123-4D4E-8E27-10838B637F43}">
      <dgm:prSet/>
      <dgm:spPr/>
      <dgm:t>
        <a:bodyPr/>
        <a:lstStyle/>
        <a:p>
          <a:endParaRPr lang="es-MX"/>
        </a:p>
      </dgm:t>
    </dgm:pt>
    <dgm:pt modelId="{671BF486-D920-4857-AEBE-6925D91137FC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por sistema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4A268F6-2B96-4443-B706-236A3FD4335F}" type="parTrans" cxnId="{77E42D34-7426-4342-8313-8EF2B5519AB0}">
      <dgm:prSet/>
      <dgm:spPr/>
      <dgm:t>
        <a:bodyPr/>
        <a:lstStyle/>
        <a:p>
          <a:endParaRPr lang="es-MX" dirty="0"/>
        </a:p>
      </dgm:t>
    </dgm:pt>
    <dgm:pt modelId="{4E3DF0F1-7863-47EE-A2AC-4DB21BC99019}" type="sibTrans" cxnId="{77E42D34-7426-4342-8313-8EF2B5519AB0}">
      <dgm:prSet/>
      <dgm:spPr/>
      <dgm:t>
        <a:bodyPr/>
        <a:lstStyle/>
        <a:p>
          <a:endParaRPr lang="es-MX"/>
        </a:p>
      </dgm:t>
    </dgm:pt>
    <dgm:pt modelId="{B0AA0B46-0AB5-4FE5-B3B5-532C226DC63D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por sistema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3228B3-D7FE-4E0F-89A1-C67CE340CA6F}" type="parTrans" cxnId="{8A9AC162-7D90-4E34-BC9C-E6533CF4CE13}">
      <dgm:prSet/>
      <dgm:spPr/>
      <dgm:t>
        <a:bodyPr/>
        <a:lstStyle/>
        <a:p>
          <a:endParaRPr lang="es-MX" dirty="0"/>
        </a:p>
      </dgm:t>
    </dgm:pt>
    <dgm:pt modelId="{A2457925-D02D-4ED6-B9B6-6E57EA4BD325}" type="sibTrans" cxnId="{8A9AC162-7D90-4E34-BC9C-E6533CF4CE13}">
      <dgm:prSet/>
      <dgm:spPr/>
      <dgm:t>
        <a:bodyPr/>
        <a:lstStyle/>
        <a:p>
          <a:endParaRPr lang="es-MX"/>
        </a:p>
      </dgm:t>
    </dgm:pt>
    <dgm:pt modelId="{0D7A37E3-25D5-4CD2-8218-A9496C5A7B28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 Seguridad Física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BE5C10C-F4BF-4BAD-8749-BDC5CF349A76}" type="parTrans" cxnId="{4D82A143-3116-49BC-A7EF-04BC165D492D}">
      <dgm:prSet/>
      <dgm:spPr/>
      <dgm:t>
        <a:bodyPr/>
        <a:lstStyle/>
        <a:p>
          <a:endParaRPr lang="es-MX" dirty="0"/>
        </a:p>
      </dgm:t>
    </dgm:pt>
    <dgm:pt modelId="{8826F9D1-0414-40E2-9056-C1CF8E8D9567}" type="sibTrans" cxnId="{4D82A143-3116-49BC-A7EF-04BC165D492D}">
      <dgm:prSet/>
      <dgm:spPr/>
      <dgm:t>
        <a:bodyPr/>
        <a:lstStyle/>
        <a:p>
          <a:endParaRPr lang="es-MX"/>
        </a:p>
      </dgm:t>
    </dgm:pt>
    <dgm:pt modelId="{6BD69AC9-4775-41E8-83A2-8780788E2FDB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Física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E78DE65-F52C-4BFD-9CB2-A93FA2013E7A}" type="parTrans" cxnId="{C0E606FA-B5D8-45E6-BA83-98A5239D6EA0}">
      <dgm:prSet/>
      <dgm:spPr/>
      <dgm:t>
        <a:bodyPr/>
        <a:lstStyle/>
        <a:p>
          <a:endParaRPr lang="es-MX" dirty="0"/>
        </a:p>
      </dgm:t>
    </dgm:pt>
    <dgm:pt modelId="{159D8172-F1D9-465E-A017-24D4E249008F}" type="sibTrans" cxnId="{C0E606FA-B5D8-45E6-BA83-98A5239D6EA0}">
      <dgm:prSet/>
      <dgm:spPr/>
      <dgm:t>
        <a:bodyPr/>
        <a:lstStyle/>
        <a:p>
          <a:endParaRPr lang="es-MX"/>
        </a:p>
      </dgm:t>
    </dgm:pt>
    <dgm:pt modelId="{B63CBBDD-E0C1-47CB-9502-94153A0D4A7C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F16CFF-21BF-4499-B3F0-84BBF39FDA4B}" type="parTrans" cxnId="{5272E156-B172-4AA0-A130-85D050AA3837}">
      <dgm:prSet/>
      <dgm:spPr/>
      <dgm:t>
        <a:bodyPr/>
        <a:lstStyle/>
        <a:p>
          <a:endParaRPr lang="es-MX" dirty="0"/>
        </a:p>
      </dgm:t>
    </dgm:pt>
    <dgm:pt modelId="{0F5FB925-9C3A-44D5-BFCA-727998C2A952}" type="sibTrans" cxnId="{5272E156-B172-4AA0-A130-85D050AA3837}">
      <dgm:prSet/>
      <dgm:spPr/>
      <dgm:t>
        <a:bodyPr/>
        <a:lstStyle/>
        <a:p>
          <a:endParaRPr lang="es-MX"/>
        </a:p>
      </dgm:t>
    </dgm:pt>
    <dgm:pt modelId="{EA44B1D1-9F78-49CD-9788-E34EEB6AEB18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A0825E8-9D19-4279-A77C-FD3E4C0EFA0F}" type="parTrans" cxnId="{24066EEB-8073-4083-836F-2BAE47A074CE}">
      <dgm:prSet/>
      <dgm:spPr/>
      <dgm:t>
        <a:bodyPr/>
        <a:lstStyle/>
        <a:p>
          <a:endParaRPr lang="es-MX" dirty="0"/>
        </a:p>
      </dgm:t>
    </dgm:pt>
    <dgm:pt modelId="{C808C53D-7AF7-4EE6-8E4B-47450CECEEDF}" type="sibTrans" cxnId="{24066EEB-8073-4083-836F-2BAE47A074CE}">
      <dgm:prSet/>
      <dgm:spPr/>
      <dgm:t>
        <a:bodyPr/>
        <a:lstStyle/>
        <a:p>
          <a:endParaRPr lang="es-MX"/>
        </a:p>
      </dgm:t>
    </dgm:pt>
    <dgm:pt modelId="{D0F2F8BC-CBE8-4522-AB60-1F12ABEB30E4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Titular del Ente Público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8138F25-BAA9-45F1-A67D-E273593184E4}" type="parTrans" cxnId="{B91AD8A5-0A2C-4F35-A5F4-9642A37C5664}">
      <dgm:prSet/>
      <dgm:spPr/>
      <dgm:t>
        <a:bodyPr/>
        <a:lstStyle/>
        <a:p>
          <a:endParaRPr lang="es-MX"/>
        </a:p>
      </dgm:t>
    </dgm:pt>
    <dgm:pt modelId="{A8EBE9E6-8EAE-4F7A-BEA1-779BDF00ABAC}" type="sibTrans" cxnId="{B91AD8A5-0A2C-4F35-A5F4-9642A37C5664}">
      <dgm:prSet/>
      <dgm:spPr/>
      <dgm:t>
        <a:bodyPr/>
        <a:lstStyle/>
        <a:p>
          <a:endParaRPr lang="es-MX"/>
        </a:p>
      </dgm:t>
    </dgm:pt>
    <dgm:pt modelId="{0AA343AF-145B-466E-A883-6587A8E02906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Informática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B0A4BFE-EE3E-4392-809D-CB7A45FD961A}" type="parTrans" cxnId="{B481C00C-05B0-456C-9230-16E93A028985}">
      <dgm:prSet/>
      <dgm:spPr/>
      <dgm:t>
        <a:bodyPr/>
        <a:lstStyle/>
        <a:p>
          <a:endParaRPr lang="es-MX" dirty="0"/>
        </a:p>
      </dgm:t>
    </dgm:pt>
    <dgm:pt modelId="{674A4279-D63F-402E-9C9A-3835E04F02EC}" type="sibTrans" cxnId="{B481C00C-05B0-456C-9230-16E93A028985}">
      <dgm:prSet/>
      <dgm:spPr/>
      <dgm:t>
        <a:bodyPr/>
        <a:lstStyle/>
        <a:p>
          <a:endParaRPr lang="es-MX"/>
        </a:p>
      </dgm:t>
    </dgm:pt>
    <dgm:pt modelId="{2F8F2082-F02A-45E0-A018-F08C4AD29ACB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Informática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07AC93E-8D4F-4258-A7EB-7C19D63BE0FC}" type="parTrans" cxnId="{17C6B366-3DC6-44A9-B4D0-DF28FC9CCD6F}">
      <dgm:prSet/>
      <dgm:spPr/>
      <dgm:t>
        <a:bodyPr/>
        <a:lstStyle/>
        <a:p>
          <a:endParaRPr lang="es-MX" dirty="0"/>
        </a:p>
      </dgm:t>
    </dgm:pt>
    <dgm:pt modelId="{A0BBE463-5AAA-42CA-8CBF-93E11B5DB0BB}" type="sibTrans" cxnId="{17C6B366-3DC6-44A9-B4D0-DF28FC9CCD6F}">
      <dgm:prSet/>
      <dgm:spPr/>
      <dgm:t>
        <a:bodyPr/>
        <a:lstStyle/>
        <a:p>
          <a:endParaRPr lang="es-MX"/>
        </a:p>
      </dgm:t>
    </dgm:pt>
    <dgm:pt modelId="{C4418070-B0FD-4D31-8EFD-B8E732044C35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48548B4-55EF-4C49-B14A-B0B9048665CB}" type="parTrans" cxnId="{5036DE6C-B392-4717-8911-594CBB51EEFE}">
      <dgm:prSet/>
      <dgm:spPr/>
      <dgm:t>
        <a:bodyPr/>
        <a:lstStyle/>
        <a:p>
          <a:endParaRPr lang="es-ES" dirty="0"/>
        </a:p>
      </dgm:t>
    </dgm:pt>
    <dgm:pt modelId="{C5CD60E8-91B6-4857-BD52-7A95DFE87109}" type="sibTrans" cxnId="{5036DE6C-B392-4717-8911-594CBB51EEFE}">
      <dgm:prSet/>
      <dgm:spPr/>
      <dgm:t>
        <a:bodyPr/>
        <a:lstStyle/>
        <a:p>
          <a:endParaRPr lang="es-ES"/>
        </a:p>
      </dgm:t>
    </dgm:pt>
    <dgm:pt modelId="{941F4494-7E0E-441E-963A-46E322DBDE37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1C9A5CD-642B-453F-8E3D-67B7DAC1F21B}" type="parTrans" cxnId="{014BB9B4-2C07-42EA-98D9-0A404EA753E9}">
      <dgm:prSet/>
      <dgm:spPr/>
      <dgm:t>
        <a:bodyPr/>
        <a:lstStyle/>
        <a:p>
          <a:endParaRPr lang="es-ES" dirty="0"/>
        </a:p>
      </dgm:t>
    </dgm:pt>
    <dgm:pt modelId="{0CE84502-FFB7-430D-9743-A91F25B83DF3}" type="sibTrans" cxnId="{014BB9B4-2C07-42EA-98D9-0A404EA753E9}">
      <dgm:prSet/>
      <dgm:spPr/>
      <dgm:t>
        <a:bodyPr/>
        <a:lstStyle/>
        <a:p>
          <a:endParaRPr lang="es-ES"/>
        </a:p>
      </dgm:t>
    </dgm:pt>
    <dgm:pt modelId="{1E011F80-93F4-49B8-92BA-A2EEFF4290A3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Usuarios</a:t>
          </a:r>
          <a:endParaRPr lang="es-ES" sz="1400" b="1" dirty="0">
            <a:solidFill>
              <a:schemeClr val="tx1"/>
            </a:solidFill>
          </a:endParaRPr>
        </a:p>
      </dgm:t>
    </dgm:pt>
    <dgm:pt modelId="{566B9A0A-D6A0-4105-8B7C-EDFCF929ED0E}" type="parTrans" cxnId="{6A5F8F4B-1AED-4F54-B530-3A8527432D93}">
      <dgm:prSet/>
      <dgm:spPr/>
      <dgm:t>
        <a:bodyPr/>
        <a:lstStyle/>
        <a:p>
          <a:endParaRPr lang="es-ES"/>
        </a:p>
      </dgm:t>
    </dgm:pt>
    <dgm:pt modelId="{7976F320-B817-4F0B-8D41-8A673FA7350A}" type="sibTrans" cxnId="{6A5F8F4B-1AED-4F54-B530-3A8527432D93}">
      <dgm:prSet/>
      <dgm:spPr/>
      <dgm:t>
        <a:bodyPr/>
        <a:lstStyle/>
        <a:p>
          <a:endParaRPr lang="es-ES"/>
        </a:p>
      </dgm:t>
    </dgm:pt>
    <dgm:pt modelId="{CF22F282-97C8-4BB7-91C6-B33369159296}" type="pres">
      <dgm:prSet presAssocID="{29DA2C2B-C347-4A81-928B-8B6DCD1D3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15E513C-3429-4943-88CE-E2D9170113AF}" type="pres">
      <dgm:prSet presAssocID="{D0F2F8BC-CBE8-4522-AB60-1F12ABEB30E4}" presName="hierRoot1" presStyleCnt="0"/>
      <dgm:spPr/>
      <dgm:t>
        <a:bodyPr/>
        <a:lstStyle/>
        <a:p>
          <a:endParaRPr lang="es-ES"/>
        </a:p>
      </dgm:t>
    </dgm:pt>
    <dgm:pt modelId="{E9EF16BB-55D6-4A15-B463-8A04BA8EDDEE}" type="pres">
      <dgm:prSet presAssocID="{D0F2F8BC-CBE8-4522-AB60-1F12ABEB30E4}" presName="composite" presStyleCnt="0"/>
      <dgm:spPr/>
      <dgm:t>
        <a:bodyPr/>
        <a:lstStyle/>
        <a:p>
          <a:endParaRPr lang="es-ES"/>
        </a:p>
      </dgm:t>
    </dgm:pt>
    <dgm:pt modelId="{85500809-9473-4945-925D-8827E2E1216C}" type="pres">
      <dgm:prSet presAssocID="{D0F2F8BC-CBE8-4522-AB60-1F12ABEB30E4}" presName="background" presStyleLbl="node0" presStyleIdx="0" presStyleCnt="2"/>
      <dgm:spPr/>
      <dgm:t>
        <a:bodyPr/>
        <a:lstStyle/>
        <a:p>
          <a:endParaRPr lang="es-ES"/>
        </a:p>
      </dgm:t>
    </dgm:pt>
    <dgm:pt modelId="{3F06BB96-E4D7-4E14-B46D-8072FF62287D}" type="pres">
      <dgm:prSet presAssocID="{D0F2F8BC-CBE8-4522-AB60-1F12ABEB30E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FD05669-0739-4FFA-92CC-483810C2376D}" type="pres">
      <dgm:prSet presAssocID="{D0F2F8BC-CBE8-4522-AB60-1F12ABEB30E4}" presName="hierChild2" presStyleCnt="0"/>
      <dgm:spPr/>
      <dgm:t>
        <a:bodyPr/>
        <a:lstStyle/>
        <a:p>
          <a:endParaRPr lang="es-ES"/>
        </a:p>
      </dgm:t>
    </dgm:pt>
    <dgm:pt modelId="{897043E6-B30E-469A-9379-67774848ABAD}" type="pres">
      <dgm:prSet presAssocID="{E77E3D2E-7AF3-4A15-855E-8BD3E93F3059}" presName="Name10" presStyleLbl="parChTrans1D2" presStyleIdx="0" presStyleCnt="1"/>
      <dgm:spPr/>
      <dgm:t>
        <a:bodyPr/>
        <a:lstStyle/>
        <a:p>
          <a:endParaRPr lang="es-MX"/>
        </a:p>
      </dgm:t>
    </dgm:pt>
    <dgm:pt modelId="{11D13256-CEAE-4B97-ADCF-0DA74319E2B2}" type="pres">
      <dgm:prSet presAssocID="{BA99ED6B-97CC-49A4-99BA-2007CB165B16}" presName="hierRoot2" presStyleCnt="0"/>
      <dgm:spPr/>
      <dgm:t>
        <a:bodyPr/>
        <a:lstStyle/>
        <a:p>
          <a:endParaRPr lang="es-ES"/>
        </a:p>
      </dgm:t>
    </dgm:pt>
    <dgm:pt modelId="{C461C163-2D85-42B8-B565-A11D2732DBC5}" type="pres">
      <dgm:prSet presAssocID="{BA99ED6B-97CC-49A4-99BA-2007CB165B16}" presName="composite2" presStyleCnt="0"/>
      <dgm:spPr/>
      <dgm:t>
        <a:bodyPr/>
        <a:lstStyle/>
        <a:p>
          <a:endParaRPr lang="es-ES"/>
        </a:p>
      </dgm:t>
    </dgm:pt>
    <dgm:pt modelId="{F81791EF-CB4F-4D31-932D-EB57E19445B7}" type="pres">
      <dgm:prSet presAssocID="{BA99ED6B-97CC-49A4-99BA-2007CB165B16}" presName="background2" presStyleLbl="node2" presStyleIdx="0" presStyleCnt="1"/>
      <dgm:spPr/>
      <dgm:t>
        <a:bodyPr/>
        <a:lstStyle/>
        <a:p>
          <a:endParaRPr lang="es-ES"/>
        </a:p>
      </dgm:t>
    </dgm:pt>
    <dgm:pt modelId="{4EA07F3A-EBBB-4DA7-A847-C4F56FCBC809}" type="pres">
      <dgm:prSet presAssocID="{BA99ED6B-97CC-49A4-99BA-2007CB165B1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375337-31F0-4451-9CDA-5D8102046198}" type="pres">
      <dgm:prSet presAssocID="{BA99ED6B-97CC-49A4-99BA-2007CB165B16}" presName="hierChild3" presStyleCnt="0"/>
      <dgm:spPr/>
      <dgm:t>
        <a:bodyPr/>
        <a:lstStyle/>
        <a:p>
          <a:endParaRPr lang="es-ES"/>
        </a:p>
      </dgm:t>
    </dgm:pt>
    <dgm:pt modelId="{E3613C24-1D29-4A17-9FF3-F95D5F40BEE5}" type="pres">
      <dgm:prSet presAssocID="{84A268F6-2B96-4443-B706-236A3FD4335F}" presName="Name17" presStyleLbl="parChTrans1D3" presStyleIdx="0" presStyleCnt="2"/>
      <dgm:spPr/>
      <dgm:t>
        <a:bodyPr/>
        <a:lstStyle/>
        <a:p>
          <a:endParaRPr lang="es-MX"/>
        </a:p>
      </dgm:t>
    </dgm:pt>
    <dgm:pt modelId="{FE7F538F-63AF-4B9B-BB77-75176A9723A2}" type="pres">
      <dgm:prSet presAssocID="{671BF486-D920-4857-AEBE-6925D91137FC}" presName="hierRoot3" presStyleCnt="0"/>
      <dgm:spPr/>
      <dgm:t>
        <a:bodyPr/>
        <a:lstStyle/>
        <a:p>
          <a:endParaRPr lang="es-ES"/>
        </a:p>
      </dgm:t>
    </dgm:pt>
    <dgm:pt modelId="{24250170-1EAF-471B-9D50-467FDBA72FD8}" type="pres">
      <dgm:prSet presAssocID="{671BF486-D920-4857-AEBE-6925D91137FC}" presName="composite3" presStyleCnt="0"/>
      <dgm:spPr/>
      <dgm:t>
        <a:bodyPr/>
        <a:lstStyle/>
        <a:p>
          <a:endParaRPr lang="es-ES"/>
        </a:p>
      </dgm:t>
    </dgm:pt>
    <dgm:pt modelId="{7F7D1333-1178-4A38-A6A9-B6A8B8BD3013}" type="pres">
      <dgm:prSet presAssocID="{671BF486-D920-4857-AEBE-6925D91137FC}" presName="background3" presStyleLbl="node3" presStyleIdx="0" presStyleCnt="2"/>
      <dgm:spPr/>
      <dgm:t>
        <a:bodyPr/>
        <a:lstStyle/>
        <a:p>
          <a:endParaRPr lang="es-ES"/>
        </a:p>
      </dgm:t>
    </dgm:pt>
    <dgm:pt modelId="{A3C5A774-86DF-4734-89AA-F7D603A3ABD1}" type="pres">
      <dgm:prSet presAssocID="{671BF486-D920-4857-AEBE-6925D91137F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E7420B-D6E2-42BE-8ABD-F6B72F25070E}" type="pres">
      <dgm:prSet presAssocID="{671BF486-D920-4857-AEBE-6925D91137FC}" presName="hierChild4" presStyleCnt="0"/>
      <dgm:spPr/>
      <dgm:t>
        <a:bodyPr/>
        <a:lstStyle/>
        <a:p>
          <a:endParaRPr lang="es-ES"/>
        </a:p>
      </dgm:t>
    </dgm:pt>
    <dgm:pt modelId="{F465F892-1466-490C-BF77-339060A989C2}" type="pres">
      <dgm:prSet presAssocID="{FE78DE65-F52C-4BFD-9CB2-A93FA2013E7A}" presName="Name23" presStyleLbl="parChTrans1D4" presStyleIdx="0" presStyleCnt="8"/>
      <dgm:spPr/>
      <dgm:t>
        <a:bodyPr/>
        <a:lstStyle/>
        <a:p>
          <a:endParaRPr lang="es-MX"/>
        </a:p>
      </dgm:t>
    </dgm:pt>
    <dgm:pt modelId="{17C4532D-50DF-4D65-900F-B5DCE0BE8E70}" type="pres">
      <dgm:prSet presAssocID="{6BD69AC9-4775-41E8-83A2-8780788E2FDB}" presName="hierRoot4" presStyleCnt="0"/>
      <dgm:spPr/>
      <dgm:t>
        <a:bodyPr/>
        <a:lstStyle/>
        <a:p>
          <a:endParaRPr lang="es-ES"/>
        </a:p>
      </dgm:t>
    </dgm:pt>
    <dgm:pt modelId="{3B489128-6404-4A67-8A1D-AAADDBBC1C16}" type="pres">
      <dgm:prSet presAssocID="{6BD69AC9-4775-41E8-83A2-8780788E2FDB}" presName="composite4" presStyleCnt="0"/>
      <dgm:spPr/>
      <dgm:t>
        <a:bodyPr/>
        <a:lstStyle/>
        <a:p>
          <a:endParaRPr lang="es-ES"/>
        </a:p>
      </dgm:t>
    </dgm:pt>
    <dgm:pt modelId="{D802018F-1809-44A0-A70B-EDD256CAF78E}" type="pres">
      <dgm:prSet presAssocID="{6BD69AC9-4775-41E8-83A2-8780788E2FDB}" presName="background4" presStyleLbl="node4" presStyleIdx="0" presStyleCnt="8"/>
      <dgm:spPr/>
      <dgm:t>
        <a:bodyPr/>
        <a:lstStyle/>
        <a:p>
          <a:endParaRPr lang="es-ES"/>
        </a:p>
      </dgm:t>
    </dgm:pt>
    <dgm:pt modelId="{EEB66DA7-1892-44A2-9E52-3DC4D514958D}" type="pres">
      <dgm:prSet presAssocID="{6BD69AC9-4775-41E8-83A2-8780788E2FDB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2B6FAB-0980-40C8-873C-B66039BC6A27}" type="pres">
      <dgm:prSet presAssocID="{6BD69AC9-4775-41E8-83A2-8780788E2FDB}" presName="hierChild5" presStyleCnt="0"/>
      <dgm:spPr/>
      <dgm:t>
        <a:bodyPr/>
        <a:lstStyle/>
        <a:p>
          <a:endParaRPr lang="es-ES"/>
        </a:p>
      </dgm:t>
    </dgm:pt>
    <dgm:pt modelId="{40C4F699-CB84-4DBD-BE57-839696C6DC56}" type="pres">
      <dgm:prSet presAssocID="{D48548B4-55EF-4C49-B14A-B0B9048665CB}" presName="Name23" presStyleLbl="parChTrans1D4" presStyleIdx="1" presStyleCnt="8"/>
      <dgm:spPr/>
      <dgm:t>
        <a:bodyPr/>
        <a:lstStyle/>
        <a:p>
          <a:endParaRPr lang="es-ES"/>
        </a:p>
      </dgm:t>
    </dgm:pt>
    <dgm:pt modelId="{CA333BB3-AB3E-4B72-9E21-A6482037B6AD}" type="pres">
      <dgm:prSet presAssocID="{C4418070-B0FD-4D31-8EFD-B8E732044C35}" presName="hierRoot4" presStyleCnt="0"/>
      <dgm:spPr/>
      <dgm:t>
        <a:bodyPr/>
        <a:lstStyle/>
        <a:p>
          <a:endParaRPr lang="es-ES"/>
        </a:p>
      </dgm:t>
    </dgm:pt>
    <dgm:pt modelId="{E0808A5F-4AA6-47DB-B2C2-AD3941C0BFC6}" type="pres">
      <dgm:prSet presAssocID="{C4418070-B0FD-4D31-8EFD-B8E732044C35}" presName="composite4" presStyleCnt="0"/>
      <dgm:spPr/>
      <dgm:t>
        <a:bodyPr/>
        <a:lstStyle/>
        <a:p>
          <a:endParaRPr lang="es-ES"/>
        </a:p>
      </dgm:t>
    </dgm:pt>
    <dgm:pt modelId="{8597BF72-06BC-4DA4-897E-A4B33BDD5BE6}" type="pres">
      <dgm:prSet presAssocID="{C4418070-B0FD-4D31-8EFD-B8E732044C35}" presName="background4" presStyleLbl="node4" presStyleIdx="1" presStyleCnt="8"/>
      <dgm:spPr/>
      <dgm:t>
        <a:bodyPr/>
        <a:lstStyle/>
        <a:p>
          <a:endParaRPr lang="es-ES"/>
        </a:p>
      </dgm:t>
    </dgm:pt>
    <dgm:pt modelId="{A5D941BE-9BA2-4D64-8E6C-7A28F6B1BE5D}" type="pres">
      <dgm:prSet presAssocID="{C4418070-B0FD-4D31-8EFD-B8E732044C35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1BD5F-08CE-48ED-9F90-160F008A9CF5}" type="pres">
      <dgm:prSet presAssocID="{C4418070-B0FD-4D31-8EFD-B8E732044C35}" presName="hierChild5" presStyleCnt="0"/>
      <dgm:spPr/>
      <dgm:t>
        <a:bodyPr/>
        <a:lstStyle/>
        <a:p>
          <a:endParaRPr lang="es-ES"/>
        </a:p>
      </dgm:t>
    </dgm:pt>
    <dgm:pt modelId="{895AF3D3-619F-46AF-90DB-72ED8B42BC06}" type="pres">
      <dgm:prSet presAssocID="{4B0A4BFE-EE3E-4392-809D-CB7A45FD961A}" presName="Name23" presStyleLbl="parChTrans1D4" presStyleIdx="2" presStyleCnt="8"/>
      <dgm:spPr/>
      <dgm:t>
        <a:bodyPr/>
        <a:lstStyle/>
        <a:p>
          <a:endParaRPr lang="es-MX"/>
        </a:p>
      </dgm:t>
    </dgm:pt>
    <dgm:pt modelId="{B2F9C648-6931-4328-AB61-F715FDB1B433}" type="pres">
      <dgm:prSet presAssocID="{0AA343AF-145B-466E-A883-6587A8E02906}" presName="hierRoot4" presStyleCnt="0"/>
      <dgm:spPr/>
      <dgm:t>
        <a:bodyPr/>
        <a:lstStyle/>
        <a:p>
          <a:endParaRPr lang="es-ES"/>
        </a:p>
      </dgm:t>
    </dgm:pt>
    <dgm:pt modelId="{656AFE51-FC03-4955-8A5F-61A62E2D2071}" type="pres">
      <dgm:prSet presAssocID="{0AA343AF-145B-466E-A883-6587A8E02906}" presName="composite4" presStyleCnt="0"/>
      <dgm:spPr/>
      <dgm:t>
        <a:bodyPr/>
        <a:lstStyle/>
        <a:p>
          <a:endParaRPr lang="es-ES"/>
        </a:p>
      </dgm:t>
    </dgm:pt>
    <dgm:pt modelId="{086B819C-A8BD-4808-BE45-517737582624}" type="pres">
      <dgm:prSet presAssocID="{0AA343AF-145B-466E-A883-6587A8E02906}" presName="background4" presStyleLbl="node4" presStyleIdx="2" presStyleCnt="8"/>
      <dgm:spPr/>
      <dgm:t>
        <a:bodyPr/>
        <a:lstStyle/>
        <a:p>
          <a:endParaRPr lang="es-ES"/>
        </a:p>
      </dgm:t>
    </dgm:pt>
    <dgm:pt modelId="{C61AA078-F03F-4695-B2FC-DDB11B81CC21}" type="pres">
      <dgm:prSet presAssocID="{0AA343AF-145B-466E-A883-6587A8E02906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2FCE4F-41C7-4348-BFDC-AFC268BB988C}" type="pres">
      <dgm:prSet presAssocID="{0AA343AF-145B-466E-A883-6587A8E02906}" presName="hierChild5" presStyleCnt="0"/>
      <dgm:spPr/>
      <dgm:t>
        <a:bodyPr/>
        <a:lstStyle/>
        <a:p>
          <a:endParaRPr lang="es-ES"/>
        </a:p>
      </dgm:t>
    </dgm:pt>
    <dgm:pt modelId="{FDEEBB09-2C01-4EAF-A315-171666B5377F}" type="pres">
      <dgm:prSet presAssocID="{1A0825E8-9D19-4279-A77C-FD3E4C0EFA0F}" presName="Name23" presStyleLbl="parChTrans1D4" presStyleIdx="3" presStyleCnt="8"/>
      <dgm:spPr/>
      <dgm:t>
        <a:bodyPr/>
        <a:lstStyle/>
        <a:p>
          <a:endParaRPr lang="es-MX"/>
        </a:p>
      </dgm:t>
    </dgm:pt>
    <dgm:pt modelId="{D121E629-F302-44AA-864B-454163808E96}" type="pres">
      <dgm:prSet presAssocID="{EA44B1D1-9F78-49CD-9788-E34EEB6AEB18}" presName="hierRoot4" presStyleCnt="0"/>
      <dgm:spPr/>
      <dgm:t>
        <a:bodyPr/>
        <a:lstStyle/>
        <a:p>
          <a:endParaRPr lang="es-ES"/>
        </a:p>
      </dgm:t>
    </dgm:pt>
    <dgm:pt modelId="{75F3C280-CCFA-4A31-810A-3D6539EF6F03}" type="pres">
      <dgm:prSet presAssocID="{EA44B1D1-9F78-49CD-9788-E34EEB6AEB18}" presName="composite4" presStyleCnt="0"/>
      <dgm:spPr/>
      <dgm:t>
        <a:bodyPr/>
        <a:lstStyle/>
        <a:p>
          <a:endParaRPr lang="es-ES"/>
        </a:p>
      </dgm:t>
    </dgm:pt>
    <dgm:pt modelId="{DF30E177-3C0C-4A72-8B96-36E992180FE4}" type="pres">
      <dgm:prSet presAssocID="{EA44B1D1-9F78-49CD-9788-E34EEB6AEB18}" presName="background4" presStyleLbl="node4" presStyleIdx="3" presStyleCnt="8"/>
      <dgm:spPr/>
      <dgm:t>
        <a:bodyPr/>
        <a:lstStyle/>
        <a:p>
          <a:endParaRPr lang="es-ES"/>
        </a:p>
      </dgm:t>
    </dgm:pt>
    <dgm:pt modelId="{253B5ECE-BBCE-4427-A25E-15C6493BD60E}" type="pres">
      <dgm:prSet presAssocID="{EA44B1D1-9F78-49CD-9788-E34EEB6AEB18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8F32D6-3139-461C-9CC4-E8EAE1BA0ED7}" type="pres">
      <dgm:prSet presAssocID="{EA44B1D1-9F78-49CD-9788-E34EEB6AEB18}" presName="hierChild5" presStyleCnt="0"/>
      <dgm:spPr/>
      <dgm:t>
        <a:bodyPr/>
        <a:lstStyle/>
        <a:p>
          <a:endParaRPr lang="es-ES"/>
        </a:p>
      </dgm:t>
    </dgm:pt>
    <dgm:pt modelId="{C0ABB75D-20AA-4F9C-9C29-EF942DFA2077}" type="pres">
      <dgm:prSet presAssocID="{063228B3-D7FE-4E0F-89A1-C67CE340CA6F}" presName="Name17" presStyleLbl="parChTrans1D3" presStyleIdx="1" presStyleCnt="2"/>
      <dgm:spPr/>
      <dgm:t>
        <a:bodyPr/>
        <a:lstStyle/>
        <a:p>
          <a:endParaRPr lang="es-MX"/>
        </a:p>
      </dgm:t>
    </dgm:pt>
    <dgm:pt modelId="{DB8B874D-D1BB-4B11-8276-8AD0747A5A2D}" type="pres">
      <dgm:prSet presAssocID="{B0AA0B46-0AB5-4FE5-B3B5-532C226DC63D}" presName="hierRoot3" presStyleCnt="0"/>
      <dgm:spPr/>
      <dgm:t>
        <a:bodyPr/>
        <a:lstStyle/>
        <a:p>
          <a:endParaRPr lang="es-ES"/>
        </a:p>
      </dgm:t>
    </dgm:pt>
    <dgm:pt modelId="{5498C7BF-5AB5-476A-BE12-C2D750CAAB66}" type="pres">
      <dgm:prSet presAssocID="{B0AA0B46-0AB5-4FE5-B3B5-532C226DC63D}" presName="composite3" presStyleCnt="0"/>
      <dgm:spPr/>
      <dgm:t>
        <a:bodyPr/>
        <a:lstStyle/>
        <a:p>
          <a:endParaRPr lang="es-ES"/>
        </a:p>
      </dgm:t>
    </dgm:pt>
    <dgm:pt modelId="{50899551-C3B9-440D-B6F4-35A0727F03B0}" type="pres">
      <dgm:prSet presAssocID="{B0AA0B46-0AB5-4FE5-B3B5-532C226DC63D}" presName="background3" presStyleLbl="node3" presStyleIdx="1" presStyleCnt="2"/>
      <dgm:spPr/>
      <dgm:t>
        <a:bodyPr/>
        <a:lstStyle/>
        <a:p>
          <a:endParaRPr lang="es-ES"/>
        </a:p>
      </dgm:t>
    </dgm:pt>
    <dgm:pt modelId="{85B12DA3-DABF-4B39-AF5E-14D6120D2276}" type="pres">
      <dgm:prSet presAssocID="{B0AA0B46-0AB5-4FE5-B3B5-532C226DC63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1A722D-89B4-4FBA-BBFE-3D8B4729A111}" type="pres">
      <dgm:prSet presAssocID="{B0AA0B46-0AB5-4FE5-B3B5-532C226DC63D}" presName="hierChild4" presStyleCnt="0"/>
      <dgm:spPr/>
      <dgm:t>
        <a:bodyPr/>
        <a:lstStyle/>
        <a:p>
          <a:endParaRPr lang="es-ES"/>
        </a:p>
      </dgm:t>
    </dgm:pt>
    <dgm:pt modelId="{8818CB60-7885-4E1B-86AD-E6B8A1046BD7}" type="pres">
      <dgm:prSet presAssocID="{ABE5C10C-F4BF-4BAD-8749-BDC5CF349A76}" presName="Name23" presStyleLbl="parChTrans1D4" presStyleIdx="4" presStyleCnt="8"/>
      <dgm:spPr/>
      <dgm:t>
        <a:bodyPr/>
        <a:lstStyle/>
        <a:p>
          <a:endParaRPr lang="es-MX"/>
        </a:p>
      </dgm:t>
    </dgm:pt>
    <dgm:pt modelId="{F682019F-1156-4918-8C87-AAE530E3F753}" type="pres">
      <dgm:prSet presAssocID="{0D7A37E3-25D5-4CD2-8218-A9496C5A7B28}" presName="hierRoot4" presStyleCnt="0"/>
      <dgm:spPr/>
      <dgm:t>
        <a:bodyPr/>
        <a:lstStyle/>
        <a:p>
          <a:endParaRPr lang="es-ES"/>
        </a:p>
      </dgm:t>
    </dgm:pt>
    <dgm:pt modelId="{3CC19122-13F0-4067-9972-55B7FC850B0D}" type="pres">
      <dgm:prSet presAssocID="{0D7A37E3-25D5-4CD2-8218-A9496C5A7B28}" presName="composite4" presStyleCnt="0"/>
      <dgm:spPr/>
      <dgm:t>
        <a:bodyPr/>
        <a:lstStyle/>
        <a:p>
          <a:endParaRPr lang="es-ES"/>
        </a:p>
      </dgm:t>
    </dgm:pt>
    <dgm:pt modelId="{F3F10ECD-450A-411F-BCCD-9BF0154EDCCB}" type="pres">
      <dgm:prSet presAssocID="{0D7A37E3-25D5-4CD2-8218-A9496C5A7B28}" presName="background4" presStyleLbl="node4" presStyleIdx="4" presStyleCnt="8"/>
      <dgm:spPr/>
      <dgm:t>
        <a:bodyPr/>
        <a:lstStyle/>
        <a:p>
          <a:endParaRPr lang="es-ES"/>
        </a:p>
      </dgm:t>
    </dgm:pt>
    <dgm:pt modelId="{27D83706-F795-44C9-A31F-643405A7FF05}" type="pres">
      <dgm:prSet presAssocID="{0D7A37E3-25D5-4CD2-8218-A9496C5A7B28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83999C5-7BE2-4DCD-9F8F-D1F188DB4EF7}" type="pres">
      <dgm:prSet presAssocID="{0D7A37E3-25D5-4CD2-8218-A9496C5A7B28}" presName="hierChild5" presStyleCnt="0"/>
      <dgm:spPr/>
      <dgm:t>
        <a:bodyPr/>
        <a:lstStyle/>
        <a:p>
          <a:endParaRPr lang="es-ES"/>
        </a:p>
      </dgm:t>
    </dgm:pt>
    <dgm:pt modelId="{E74079F5-6DA8-4748-B2C9-E8704E30FB7C}" type="pres">
      <dgm:prSet presAssocID="{31C9A5CD-642B-453F-8E3D-67B7DAC1F21B}" presName="Name23" presStyleLbl="parChTrans1D4" presStyleIdx="5" presStyleCnt="8"/>
      <dgm:spPr/>
      <dgm:t>
        <a:bodyPr/>
        <a:lstStyle/>
        <a:p>
          <a:endParaRPr lang="es-ES"/>
        </a:p>
      </dgm:t>
    </dgm:pt>
    <dgm:pt modelId="{3D3492AF-B58A-4B84-9C5D-CFBF60460523}" type="pres">
      <dgm:prSet presAssocID="{941F4494-7E0E-441E-963A-46E322DBDE37}" presName="hierRoot4" presStyleCnt="0"/>
      <dgm:spPr/>
      <dgm:t>
        <a:bodyPr/>
        <a:lstStyle/>
        <a:p>
          <a:endParaRPr lang="es-ES"/>
        </a:p>
      </dgm:t>
    </dgm:pt>
    <dgm:pt modelId="{23E87B03-AA07-433F-BF3E-511BE36120EE}" type="pres">
      <dgm:prSet presAssocID="{941F4494-7E0E-441E-963A-46E322DBDE37}" presName="composite4" presStyleCnt="0"/>
      <dgm:spPr/>
      <dgm:t>
        <a:bodyPr/>
        <a:lstStyle/>
        <a:p>
          <a:endParaRPr lang="es-ES"/>
        </a:p>
      </dgm:t>
    </dgm:pt>
    <dgm:pt modelId="{9BA673D6-B2F1-4FE8-8BA2-03F6D7BB09D3}" type="pres">
      <dgm:prSet presAssocID="{941F4494-7E0E-441E-963A-46E322DBDE37}" presName="background4" presStyleLbl="node4" presStyleIdx="5" presStyleCnt="8"/>
      <dgm:spPr/>
      <dgm:t>
        <a:bodyPr/>
        <a:lstStyle/>
        <a:p>
          <a:endParaRPr lang="es-ES"/>
        </a:p>
      </dgm:t>
    </dgm:pt>
    <dgm:pt modelId="{79B7C899-6AD3-4221-94BF-6BB0A2591087}" type="pres">
      <dgm:prSet presAssocID="{941F4494-7E0E-441E-963A-46E322DBDE37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A1942C-557F-4FD1-8EAD-DCB714C2D924}" type="pres">
      <dgm:prSet presAssocID="{941F4494-7E0E-441E-963A-46E322DBDE37}" presName="hierChild5" presStyleCnt="0"/>
      <dgm:spPr/>
      <dgm:t>
        <a:bodyPr/>
        <a:lstStyle/>
        <a:p>
          <a:endParaRPr lang="es-ES"/>
        </a:p>
      </dgm:t>
    </dgm:pt>
    <dgm:pt modelId="{69540567-B6A1-48B2-9E15-5039D80DF2BA}" type="pres">
      <dgm:prSet presAssocID="{C07AC93E-8D4F-4258-A7EB-7C19D63BE0FC}" presName="Name23" presStyleLbl="parChTrans1D4" presStyleIdx="6" presStyleCnt="8"/>
      <dgm:spPr/>
      <dgm:t>
        <a:bodyPr/>
        <a:lstStyle/>
        <a:p>
          <a:endParaRPr lang="es-MX"/>
        </a:p>
      </dgm:t>
    </dgm:pt>
    <dgm:pt modelId="{9A6A9D0E-871F-4862-9C92-282C6F36E9B7}" type="pres">
      <dgm:prSet presAssocID="{2F8F2082-F02A-45E0-A018-F08C4AD29ACB}" presName="hierRoot4" presStyleCnt="0"/>
      <dgm:spPr/>
      <dgm:t>
        <a:bodyPr/>
        <a:lstStyle/>
        <a:p>
          <a:endParaRPr lang="es-ES"/>
        </a:p>
      </dgm:t>
    </dgm:pt>
    <dgm:pt modelId="{4FD60BF7-F14A-480C-8C15-CC6E8A2FFCE4}" type="pres">
      <dgm:prSet presAssocID="{2F8F2082-F02A-45E0-A018-F08C4AD29ACB}" presName="composite4" presStyleCnt="0"/>
      <dgm:spPr/>
      <dgm:t>
        <a:bodyPr/>
        <a:lstStyle/>
        <a:p>
          <a:endParaRPr lang="es-ES"/>
        </a:p>
      </dgm:t>
    </dgm:pt>
    <dgm:pt modelId="{388DA9DA-5A84-4CB3-849A-CE888A1054D7}" type="pres">
      <dgm:prSet presAssocID="{2F8F2082-F02A-45E0-A018-F08C4AD29ACB}" presName="background4" presStyleLbl="node4" presStyleIdx="6" presStyleCnt="8"/>
      <dgm:spPr/>
      <dgm:t>
        <a:bodyPr/>
        <a:lstStyle/>
        <a:p>
          <a:endParaRPr lang="es-ES"/>
        </a:p>
      </dgm:t>
    </dgm:pt>
    <dgm:pt modelId="{D235787A-8354-4C74-8A06-F9AC10923F69}" type="pres">
      <dgm:prSet presAssocID="{2F8F2082-F02A-45E0-A018-F08C4AD29ACB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EDDE9F7-E729-43ED-9F51-474E0EB23627}" type="pres">
      <dgm:prSet presAssocID="{2F8F2082-F02A-45E0-A018-F08C4AD29ACB}" presName="hierChild5" presStyleCnt="0"/>
      <dgm:spPr/>
      <dgm:t>
        <a:bodyPr/>
        <a:lstStyle/>
        <a:p>
          <a:endParaRPr lang="es-ES"/>
        </a:p>
      </dgm:t>
    </dgm:pt>
    <dgm:pt modelId="{F728F4BA-50D1-4A8B-B8CB-99651AB8325E}" type="pres">
      <dgm:prSet presAssocID="{26F16CFF-21BF-4499-B3F0-84BBF39FDA4B}" presName="Name23" presStyleLbl="parChTrans1D4" presStyleIdx="7" presStyleCnt="8"/>
      <dgm:spPr/>
      <dgm:t>
        <a:bodyPr/>
        <a:lstStyle/>
        <a:p>
          <a:endParaRPr lang="es-MX"/>
        </a:p>
      </dgm:t>
    </dgm:pt>
    <dgm:pt modelId="{BB94CA09-B757-4845-B342-F69DCFA8F288}" type="pres">
      <dgm:prSet presAssocID="{B63CBBDD-E0C1-47CB-9502-94153A0D4A7C}" presName="hierRoot4" presStyleCnt="0"/>
      <dgm:spPr/>
      <dgm:t>
        <a:bodyPr/>
        <a:lstStyle/>
        <a:p>
          <a:endParaRPr lang="es-ES"/>
        </a:p>
      </dgm:t>
    </dgm:pt>
    <dgm:pt modelId="{19DD5645-9E49-41C3-8C3D-106948CC2B7E}" type="pres">
      <dgm:prSet presAssocID="{B63CBBDD-E0C1-47CB-9502-94153A0D4A7C}" presName="composite4" presStyleCnt="0"/>
      <dgm:spPr/>
      <dgm:t>
        <a:bodyPr/>
        <a:lstStyle/>
        <a:p>
          <a:endParaRPr lang="es-ES"/>
        </a:p>
      </dgm:t>
    </dgm:pt>
    <dgm:pt modelId="{D76F0901-9C6F-4D7C-AA21-FC4F868DAFEC}" type="pres">
      <dgm:prSet presAssocID="{B63CBBDD-E0C1-47CB-9502-94153A0D4A7C}" presName="background4" presStyleLbl="node4" presStyleIdx="7" presStyleCnt="8"/>
      <dgm:spPr/>
      <dgm:t>
        <a:bodyPr/>
        <a:lstStyle/>
        <a:p>
          <a:endParaRPr lang="es-ES"/>
        </a:p>
      </dgm:t>
    </dgm:pt>
    <dgm:pt modelId="{1B47834B-4755-41EE-A160-E8DAE8ACFC4A}" type="pres">
      <dgm:prSet presAssocID="{B63CBBDD-E0C1-47CB-9502-94153A0D4A7C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8DB64C-8644-47A9-92DB-0C2359188618}" type="pres">
      <dgm:prSet presAssocID="{B63CBBDD-E0C1-47CB-9502-94153A0D4A7C}" presName="hierChild5" presStyleCnt="0"/>
      <dgm:spPr/>
      <dgm:t>
        <a:bodyPr/>
        <a:lstStyle/>
        <a:p>
          <a:endParaRPr lang="es-ES"/>
        </a:p>
      </dgm:t>
    </dgm:pt>
    <dgm:pt modelId="{079885C1-DD20-487F-A233-5DF64A4CAD49}" type="pres">
      <dgm:prSet presAssocID="{1E011F80-93F4-49B8-92BA-A2EEFF4290A3}" presName="hierRoot1" presStyleCnt="0"/>
      <dgm:spPr/>
    </dgm:pt>
    <dgm:pt modelId="{9E834771-E4F5-45B1-858B-2AA6D23682AC}" type="pres">
      <dgm:prSet presAssocID="{1E011F80-93F4-49B8-92BA-A2EEFF4290A3}" presName="composite" presStyleCnt="0"/>
      <dgm:spPr/>
    </dgm:pt>
    <dgm:pt modelId="{ED09427D-5D73-49DA-BBA6-D57BAB14E125}" type="pres">
      <dgm:prSet presAssocID="{1E011F80-93F4-49B8-92BA-A2EEFF4290A3}" presName="background" presStyleLbl="node0" presStyleIdx="1" presStyleCnt="2"/>
      <dgm:spPr/>
    </dgm:pt>
    <dgm:pt modelId="{6980F507-4BEB-463B-A178-D114EF9DAD33}" type="pres">
      <dgm:prSet presAssocID="{1E011F80-93F4-49B8-92BA-A2EEFF4290A3}" presName="text" presStyleLbl="fgAcc0" presStyleIdx="1" presStyleCnt="2" custLinFactX="-164599" custLinFactY="4909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CE034D-BAB0-43E9-8A18-1C36B2BB9D59}" type="pres">
      <dgm:prSet presAssocID="{1E011F80-93F4-49B8-92BA-A2EEFF4290A3}" presName="hierChild2" presStyleCnt="0"/>
      <dgm:spPr/>
    </dgm:pt>
  </dgm:ptLst>
  <dgm:cxnLst>
    <dgm:cxn modelId="{5036DE6C-B392-4717-8911-594CBB51EEFE}" srcId="{6BD69AC9-4775-41E8-83A2-8780788E2FDB}" destId="{C4418070-B0FD-4D31-8EFD-B8E732044C35}" srcOrd="0" destOrd="0" parTransId="{D48548B4-55EF-4C49-B14A-B0B9048665CB}" sibTransId="{C5CD60E8-91B6-4857-BD52-7A95DFE87109}"/>
    <dgm:cxn modelId="{4DA3514B-938C-49B4-94AB-8A9AAB648452}" type="presOf" srcId="{0D7A37E3-25D5-4CD2-8218-A9496C5A7B28}" destId="{27D83706-F795-44C9-A31F-643405A7FF05}" srcOrd="0" destOrd="0" presId="urn:microsoft.com/office/officeart/2005/8/layout/hierarchy1"/>
    <dgm:cxn modelId="{40C2C25F-3BF1-42B1-8C85-F3B75ADF366D}" type="presOf" srcId="{E77E3D2E-7AF3-4A15-855E-8BD3E93F3059}" destId="{897043E6-B30E-469A-9379-67774848ABAD}" srcOrd="0" destOrd="0" presId="urn:microsoft.com/office/officeart/2005/8/layout/hierarchy1"/>
    <dgm:cxn modelId="{4C1DDB74-AF8F-4836-B14A-8B9A5FC68F60}" type="presOf" srcId="{29DA2C2B-C347-4A81-928B-8B6DCD1D34BA}" destId="{CF22F282-97C8-4BB7-91C6-B33369159296}" srcOrd="0" destOrd="0" presId="urn:microsoft.com/office/officeart/2005/8/layout/hierarchy1"/>
    <dgm:cxn modelId="{BD707836-196B-46EE-A39A-4962B21DA9F0}" type="presOf" srcId="{26F16CFF-21BF-4499-B3F0-84BBF39FDA4B}" destId="{F728F4BA-50D1-4A8B-B8CB-99651AB8325E}" srcOrd="0" destOrd="0" presId="urn:microsoft.com/office/officeart/2005/8/layout/hierarchy1"/>
    <dgm:cxn modelId="{6022056B-493A-4287-9AC4-C6E2894F9D05}" type="presOf" srcId="{1E011F80-93F4-49B8-92BA-A2EEFF4290A3}" destId="{6980F507-4BEB-463B-A178-D114EF9DAD33}" srcOrd="0" destOrd="0" presId="urn:microsoft.com/office/officeart/2005/8/layout/hierarchy1"/>
    <dgm:cxn modelId="{699BC476-8874-4300-B0CC-C3004D7DC073}" type="presOf" srcId="{ABE5C10C-F4BF-4BAD-8749-BDC5CF349A76}" destId="{8818CB60-7885-4E1B-86AD-E6B8A1046BD7}" srcOrd="0" destOrd="0" presId="urn:microsoft.com/office/officeart/2005/8/layout/hierarchy1"/>
    <dgm:cxn modelId="{77E42D34-7426-4342-8313-8EF2B5519AB0}" srcId="{BA99ED6B-97CC-49A4-99BA-2007CB165B16}" destId="{671BF486-D920-4857-AEBE-6925D91137FC}" srcOrd="0" destOrd="0" parTransId="{84A268F6-2B96-4443-B706-236A3FD4335F}" sibTransId="{4E3DF0F1-7863-47EE-A2AC-4DB21BC99019}"/>
    <dgm:cxn modelId="{24066EEB-8073-4083-836F-2BAE47A074CE}" srcId="{0AA343AF-145B-466E-A883-6587A8E02906}" destId="{EA44B1D1-9F78-49CD-9788-E34EEB6AEB18}" srcOrd="0" destOrd="0" parTransId="{1A0825E8-9D19-4279-A77C-FD3E4C0EFA0F}" sibTransId="{C808C53D-7AF7-4EE6-8E4B-47450CECEEDF}"/>
    <dgm:cxn modelId="{4D82A143-3116-49BC-A7EF-04BC165D492D}" srcId="{B0AA0B46-0AB5-4FE5-B3B5-532C226DC63D}" destId="{0D7A37E3-25D5-4CD2-8218-A9496C5A7B28}" srcOrd="0" destOrd="0" parTransId="{ABE5C10C-F4BF-4BAD-8749-BDC5CF349A76}" sibTransId="{8826F9D1-0414-40E2-9056-C1CF8E8D9567}"/>
    <dgm:cxn modelId="{014BB9B4-2C07-42EA-98D9-0A404EA753E9}" srcId="{0D7A37E3-25D5-4CD2-8218-A9496C5A7B28}" destId="{941F4494-7E0E-441E-963A-46E322DBDE37}" srcOrd="0" destOrd="0" parTransId="{31C9A5CD-642B-453F-8E3D-67B7DAC1F21B}" sibTransId="{0CE84502-FFB7-430D-9743-A91F25B83DF3}"/>
    <dgm:cxn modelId="{E48F5778-D94B-46C6-AF8C-D294B6F5DAB1}" type="presOf" srcId="{6BD69AC9-4775-41E8-83A2-8780788E2FDB}" destId="{EEB66DA7-1892-44A2-9E52-3DC4D514958D}" srcOrd="0" destOrd="0" presId="urn:microsoft.com/office/officeart/2005/8/layout/hierarchy1"/>
    <dgm:cxn modelId="{BB03B6FA-3540-46FE-B460-2FCD4C51C98E}" type="presOf" srcId="{2F8F2082-F02A-45E0-A018-F08C4AD29ACB}" destId="{D235787A-8354-4C74-8A06-F9AC10923F69}" srcOrd="0" destOrd="0" presId="urn:microsoft.com/office/officeart/2005/8/layout/hierarchy1"/>
    <dgm:cxn modelId="{08B14917-F3E1-4720-8B57-C688474D5F7F}" type="presOf" srcId="{31C9A5CD-642B-453F-8E3D-67B7DAC1F21B}" destId="{E74079F5-6DA8-4748-B2C9-E8704E30FB7C}" srcOrd="0" destOrd="0" presId="urn:microsoft.com/office/officeart/2005/8/layout/hierarchy1"/>
    <dgm:cxn modelId="{DCC8B04A-B17C-4601-A47F-AE532A66812C}" type="presOf" srcId="{4B0A4BFE-EE3E-4392-809D-CB7A45FD961A}" destId="{895AF3D3-619F-46AF-90DB-72ED8B42BC06}" srcOrd="0" destOrd="0" presId="urn:microsoft.com/office/officeart/2005/8/layout/hierarchy1"/>
    <dgm:cxn modelId="{679CC80F-4B08-4E0C-A056-F0114A1D6BAC}" type="presOf" srcId="{B0AA0B46-0AB5-4FE5-B3B5-532C226DC63D}" destId="{85B12DA3-DABF-4B39-AF5E-14D6120D2276}" srcOrd="0" destOrd="0" presId="urn:microsoft.com/office/officeart/2005/8/layout/hierarchy1"/>
    <dgm:cxn modelId="{4AAAA97C-8923-4863-BD02-E8CD6440B98D}" type="presOf" srcId="{671BF486-D920-4857-AEBE-6925D91137FC}" destId="{A3C5A774-86DF-4734-89AA-F7D603A3ABD1}" srcOrd="0" destOrd="0" presId="urn:microsoft.com/office/officeart/2005/8/layout/hierarchy1"/>
    <dgm:cxn modelId="{B62F3E65-A545-4E87-A88E-B9E2C372F5B5}" type="presOf" srcId="{84A268F6-2B96-4443-B706-236A3FD4335F}" destId="{E3613C24-1D29-4A17-9FF3-F95D5F40BEE5}" srcOrd="0" destOrd="0" presId="urn:microsoft.com/office/officeart/2005/8/layout/hierarchy1"/>
    <dgm:cxn modelId="{7FA2B0D3-2304-4804-835A-CCB4537708A6}" type="presOf" srcId="{D0F2F8BC-CBE8-4522-AB60-1F12ABEB30E4}" destId="{3F06BB96-E4D7-4E14-B46D-8072FF62287D}" srcOrd="0" destOrd="0" presId="urn:microsoft.com/office/officeart/2005/8/layout/hierarchy1"/>
    <dgm:cxn modelId="{5272E156-B172-4AA0-A130-85D050AA3837}" srcId="{2F8F2082-F02A-45E0-A018-F08C4AD29ACB}" destId="{B63CBBDD-E0C1-47CB-9502-94153A0D4A7C}" srcOrd="0" destOrd="0" parTransId="{26F16CFF-21BF-4499-B3F0-84BBF39FDA4B}" sibTransId="{0F5FB925-9C3A-44D5-BFCA-727998C2A952}"/>
    <dgm:cxn modelId="{6A5F8F4B-1AED-4F54-B530-3A8527432D93}" srcId="{29DA2C2B-C347-4A81-928B-8B6DCD1D34BA}" destId="{1E011F80-93F4-49B8-92BA-A2EEFF4290A3}" srcOrd="1" destOrd="0" parTransId="{566B9A0A-D6A0-4105-8B7C-EDFCF929ED0E}" sibTransId="{7976F320-B817-4F0B-8D41-8A673FA7350A}"/>
    <dgm:cxn modelId="{9E4A7680-523A-4815-A025-29463573D3A6}" type="presOf" srcId="{D48548B4-55EF-4C49-B14A-B0B9048665CB}" destId="{40C4F699-CB84-4DBD-BE57-839696C6DC56}" srcOrd="0" destOrd="0" presId="urn:microsoft.com/office/officeart/2005/8/layout/hierarchy1"/>
    <dgm:cxn modelId="{B481C00C-05B0-456C-9230-16E93A028985}" srcId="{671BF486-D920-4857-AEBE-6925D91137FC}" destId="{0AA343AF-145B-466E-A883-6587A8E02906}" srcOrd="1" destOrd="0" parTransId="{4B0A4BFE-EE3E-4392-809D-CB7A45FD961A}" sibTransId="{674A4279-D63F-402E-9C9A-3835E04F02EC}"/>
    <dgm:cxn modelId="{3B3F094A-9973-4018-A7D0-8E6607F3150D}" type="presOf" srcId="{0AA343AF-145B-466E-A883-6587A8E02906}" destId="{C61AA078-F03F-4695-B2FC-DDB11B81CC21}" srcOrd="0" destOrd="0" presId="urn:microsoft.com/office/officeart/2005/8/layout/hierarchy1"/>
    <dgm:cxn modelId="{A651C570-C5B0-40D0-86A4-978CDC60160D}" type="presOf" srcId="{941F4494-7E0E-441E-963A-46E322DBDE37}" destId="{79B7C899-6AD3-4221-94BF-6BB0A2591087}" srcOrd="0" destOrd="0" presId="urn:microsoft.com/office/officeart/2005/8/layout/hierarchy1"/>
    <dgm:cxn modelId="{B0C566CD-8F11-4C59-BE8D-D97DA1B32ACB}" type="presOf" srcId="{B63CBBDD-E0C1-47CB-9502-94153A0D4A7C}" destId="{1B47834B-4755-41EE-A160-E8DAE8ACFC4A}" srcOrd="0" destOrd="0" presId="urn:microsoft.com/office/officeart/2005/8/layout/hierarchy1"/>
    <dgm:cxn modelId="{AF29980A-0C7F-48FD-9AF6-C7273838FB80}" type="presOf" srcId="{063228B3-D7FE-4E0F-89A1-C67CE340CA6F}" destId="{C0ABB75D-20AA-4F9C-9C29-EF942DFA2077}" srcOrd="0" destOrd="0" presId="urn:microsoft.com/office/officeart/2005/8/layout/hierarchy1"/>
    <dgm:cxn modelId="{D53BD8E3-EF49-4997-A566-9AA8786FAAD9}" type="presOf" srcId="{BA99ED6B-97CC-49A4-99BA-2007CB165B16}" destId="{4EA07F3A-EBBB-4DA7-A847-C4F56FCBC809}" srcOrd="0" destOrd="0" presId="urn:microsoft.com/office/officeart/2005/8/layout/hierarchy1"/>
    <dgm:cxn modelId="{17C6B366-3DC6-44A9-B4D0-DF28FC9CCD6F}" srcId="{B0AA0B46-0AB5-4FE5-B3B5-532C226DC63D}" destId="{2F8F2082-F02A-45E0-A018-F08C4AD29ACB}" srcOrd="1" destOrd="0" parTransId="{C07AC93E-8D4F-4258-A7EB-7C19D63BE0FC}" sibTransId="{A0BBE463-5AAA-42CA-8CBF-93E11B5DB0BB}"/>
    <dgm:cxn modelId="{8A9AC162-7D90-4E34-BC9C-E6533CF4CE13}" srcId="{BA99ED6B-97CC-49A4-99BA-2007CB165B16}" destId="{B0AA0B46-0AB5-4FE5-B3B5-532C226DC63D}" srcOrd="1" destOrd="0" parTransId="{063228B3-D7FE-4E0F-89A1-C67CE340CA6F}" sibTransId="{A2457925-D02D-4ED6-B9B6-6E57EA4BD325}"/>
    <dgm:cxn modelId="{726B44F2-4C1C-4C60-B50A-BDFEFAFEAFC0}" type="presOf" srcId="{C07AC93E-8D4F-4258-A7EB-7C19D63BE0FC}" destId="{69540567-B6A1-48B2-9E15-5039D80DF2BA}" srcOrd="0" destOrd="0" presId="urn:microsoft.com/office/officeart/2005/8/layout/hierarchy1"/>
    <dgm:cxn modelId="{DEA91238-C123-4D4E-8E27-10838B637F43}" srcId="{D0F2F8BC-CBE8-4522-AB60-1F12ABEB30E4}" destId="{BA99ED6B-97CC-49A4-99BA-2007CB165B16}" srcOrd="0" destOrd="0" parTransId="{E77E3D2E-7AF3-4A15-855E-8BD3E93F3059}" sibTransId="{9E1198FC-337F-4D99-951D-C7672D23A143}"/>
    <dgm:cxn modelId="{A25E396A-980F-449E-B7DA-8C48ACC8E7E7}" type="presOf" srcId="{1A0825E8-9D19-4279-A77C-FD3E4C0EFA0F}" destId="{FDEEBB09-2C01-4EAF-A315-171666B5377F}" srcOrd="0" destOrd="0" presId="urn:microsoft.com/office/officeart/2005/8/layout/hierarchy1"/>
    <dgm:cxn modelId="{C0E606FA-B5D8-45E6-BA83-98A5239D6EA0}" srcId="{671BF486-D920-4857-AEBE-6925D91137FC}" destId="{6BD69AC9-4775-41E8-83A2-8780788E2FDB}" srcOrd="0" destOrd="0" parTransId="{FE78DE65-F52C-4BFD-9CB2-A93FA2013E7A}" sibTransId="{159D8172-F1D9-465E-A017-24D4E249008F}"/>
    <dgm:cxn modelId="{B91AD8A5-0A2C-4F35-A5F4-9642A37C5664}" srcId="{29DA2C2B-C347-4A81-928B-8B6DCD1D34BA}" destId="{D0F2F8BC-CBE8-4522-AB60-1F12ABEB30E4}" srcOrd="0" destOrd="0" parTransId="{98138F25-BAA9-45F1-A67D-E273593184E4}" sibTransId="{A8EBE9E6-8EAE-4F7A-BEA1-779BDF00ABAC}"/>
    <dgm:cxn modelId="{5C645263-6208-43F0-9334-956156B16955}" type="presOf" srcId="{C4418070-B0FD-4D31-8EFD-B8E732044C35}" destId="{A5D941BE-9BA2-4D64-8E6C-7A28F6B1BE5D}" srcOrd="0" destOrd="0" presId="urn:microsoft.com/office/officeart/2005/8/layout/hierarchy1"/>
    <dgm:cxn modelId="{276E00BE-9CBE-4324-A544-EA3819506E2E}" type="presOf" srcId="{FE78DE65-F52C-4BFD-9CB2-A93FA2013E7A}" destId="{F465F892-1466-490C-BF77-339060A989C2}" srcOrd="0" destOrd="0" presId="urn:microsoft.com/office/officeart/2005/8/layout/hierarchy1"/>
    <dgm:cxn modelId="{0DED57BF-60E8-403D-9A9E-B6661EC326ED}" type="presOf" srcId="{EA44B1D1-9F78-49CD-9788-E34EEB6AEB18}" destId="{253B5ECE-BBCE-4427-A25E-15C6493BD60E}" srcOrd="0" destOrd="0" presId="urn:microsoft.com/office/officeart/2005/8/layout/hierarchy1"/>
    <dgm:cxn modelId="{1AFDF55E-0D79-4313-B013-538E2A98C5DE}" type="presParOf" srcId="{CF22F282-97C8-4BB7-91C6-B33369159296}" destId="{815E513C-3429-4943-88CE-E2D9170113AF}" srcOrd="0" destOrd="0" presId="urn:microsoft.com/office/officeart/2005/8/layout/hierarchy1"/>
    <dgm:cxn modelId="{C4E348AC-D981-4969-845C-68EE991A697B}" type="presParOf" srcId="{815E513C-3429-4943-88CE-E2D9170113AF}" destId="{E9EF16BB-55D6-4A15-B463-8A04BA8EDDEE}" srcOrd="0" destOrd="0" presId="urn:microsoft.com/office/officeart/2005/8/layout/hierarchy1"/>
    <dgm:cxn modelId="{35281306-D183-450F-98D6-EEB0CE863EBA}" type="presParOf" srcId="{E9EF16BB-55D6-4A15-B463-8A04BA8EDDEE}" destId="{85500809-9473-4945-925D-8827E2E1216C}" srcOrd="0" destOrd="0" presId="urn:microsoft.com/office/officeart/2005/8/layout/hierarchy1"/>
    <dgm:cxn modelId="{B5A95258-793B-4C55-AF07-B626932415EB}" type="presParOf" srcId="{E9EF16BB-55D6-4A15-B463-8A04BA8EDDEE}" destId="{3F06BB96-E4D7-4E14-B46D-8072FF62287D}" srcOrd="1" destOrd="0" presId="urn:microsoft.com/office/officeart/2005/8/layout/hierarchy1"/>
    <dgm:cxn modelId="{A9137231-9338-4624-8072-2BCA00BEB97D}" type="presParOf" srcId="{815E513C-3429-4943-88CE-E2D9170113AF}" destId="{DFD05669-0739-4FFA-92CC-483810C2376D}" srcOrd="1" destOrd="0" presId="urn:microsoft.com/office/officeart/2005/8/layout/hierarchy1"/>
    <dgm:cxn modelId="{1EE16B0A-889A-4D6A-81E5-BB46B3C31FB7}" type="presParOf" srcId="{DFD05669-0739-4FFA-92CC-483810C2376D}" destId="{897043E6-B30E-469A-9379-67774848ABAD}" srcOrd="0" destOrd="0" presId="urn:microsoft.com/office/officeart/2005/8/layout/hierarchy1"/>
    <dgm:cxn modelId="{D7726AF0-E4F4-40D7-8FA9-CD1206ADF6CA}" type="presParOf" srcId="{DFD05669-0739-4FFA-92CC-483810C2376D}" destId="{11D13256-CEAE-4B97-ADCF-0DA74319E2B2}" srcOrd="1" destOrd="0" presId="urn:microsoft.com/office/officeart/2005/8/layout/hierarchy1"/>
    <dgm:cxn modelId="{C4BD91CF-1CBA-4F20-B0A7-AEEDB3172BB7}" type="presParOf" srcId="{11D13256-CEAE-4B97-ADCF-0DA74319E2B2}" destId="{C461C163-2D85-42B8-B565-A11D2732DBC5}" srcOrd="0" destOrd="0" presId="urn:microsoft.com/office/officeart/2005/8/layout/hierarchy1"/>
    <dgm:cxn modelId="{61EE0E0E-26F1-49AA-98EC-D1A3237E16BA}" type="presParOf" srcId="{C461C163-2D85-42B8-B565-A11D2732DBC5}" destId="{F81791EF-CB4F-4D31-932D-EB57E19445B7}" srcOrd="0" destOrd="0" presId="urn:microsoft.com/office/officeart/2005/8/layout/hierarchy1"/>
    <dgm:cxn modelId="{DD917196-7815-4C78-98CD-E962C3DA0565}" type="presParOf" srcId="{C461C163-2D85-42B8-B565-A11D2732DBC5}" destId="{4EA07F3A-EBBB-4DA7-A847-C4F56FCBC809}" srcOrd="1" destOrd="0" presId="urn:microsoft.com/office/officeart/2005/8/layout/hierarchy1"/>
    <dgm:cxn modelId="{C7E50667-F115-4042-8E7C-26261BDD0C4C}" type="presParOf" srcId="{11D13256-CEAE-4B97-ADCF-0DA74319E2B2}" destId="{9B375337-31F0-4451-9CDA-5D8102046198}" srcOrd="1" destOrd="0" presId="urn:microsoft.com/office/officeart/2005/8/layout/hierarchy1"/>
    <dgm:cxn modelId="{D1043D56-E39C-4DC9-9690-A7A6F30F3695}" type="presParOf" srcId="{9B375337-31F0-4451-9CDA-5D8102046198}" destId="{E3613C24-1D29-4A17-9FF3-F95D5F40BEE5}" srcOrd="0" destOrd="0" presId="urn:microsoft.com/office/officeart/2005/8/layout/hierarchy1"/>
    <dgm:cxn modelId="{CA6C29F5-1160-4189-8B30-AEEAB52C53A6}" type="presParOf" srcId="{9B375337-31F0-4451-9CDA-5D8102046198}" destId="{FE7F538F-63AF-4B9B-BB77-75176A9723A2}" srcOrd="1" destOrd="0" presId="urn:microsoft.com/office/officeart/2005/8/layout/hierarchy1"/>
    <dgm:cxn modelId="{10E0EE8E-5367-4981-B97F-D501816D407B}" type="presParOf" srcId="{FE7F538F-63AF-4B9B-BB77-75176A9723A2}" destId="{24250170-1EAF-471B-9D50-467FDBA72FD8}" srcOrd="0" destOrd="0" presId="urn:microsoft.com/office/officeart/2005/8/layout/hierarchy1"/>
    <dgm:cxn modelId="{73CA90A7-A907-45D3-93FE-61A14AF9B253}" type="presParOf" srcId="{24250170-1EAF-471B-9D50-467FDBA72FD8}" destId="{7F7D1333-1178-4A38-A6A9-B6A8B8BD3013}" srcOrd="0" destOrd="0" presId="urn:microsoft.com/office/officeart/2005/8/layout/hierarchy1"/>
    <dgm:cxn modelId="{C7D09CA8-D9DC-4C24-A206-4EAA25044DBD}" type="presParOf" srcId="{24250170-1EAF-471B-9D50-467FDBA72FD8}" destId="{A3C5A774-86DF-4734-89AA-F7D603A3ABD1}" srcOrd="1" destOrd="0" presId="urn:microsoft.com/office/officeart/2005/8/layout/hierarchy1"/>
    <dgm:cxn modelId="{B60E2914-42B0-48CB-9DD3-660B2F32380E}" type="presParOf" srcId="{FE7F538F-63AF-4B9B-BB77-75176A9723A2}" destId="{14E7420B-D6E2-42BE-8ABD-F6B72F25070E}" srcOrd="1" destOrd="0" presId="urn:microsoft.com/office/officeart/2005/8/layout/hierarchy1"/>
    <dgm:cxn modelId="{C778BDB0-F1CA-40D0-A5C0-9A8F5AB20A96}" type="presParOf" srcId="{14E7420B-D6E2-42BE-8ABD-F6B72F25070E}" destId="{F465F892-1466-490C-BF77-339060A989C2}" srcOrd="0" destOrd="0" presId="urn:microsoft.com/office/officeart/2005/8/layout/hierarchy1"/>
    <dgm:cxn modelId="{B2635818-256A-452B-805D-8477407EA9AB}" type="presParOf" srcId="{14E7420B-D6E2-42BE-8ABD-F6B72F25070E}" destId="{17C4532D-50DF-4D65-900F-B5DCE0BE8E70}" srcOrd="1" destOrd="0" presId="urn:microsoft.com/office/officeart/2005/8/layout/hierarchy1"/>
    <dgm:cxn modelId="{DD36AECB-660B-41BB-B96A-F7D207683095}" type="presParOf" srcId="{17C4532D-50DF-4D65-900F-B5DCE0BE8E70}" destId="{3B489128-6404-4A67-8A1D-AAADDBBC1C16}" srcOrd="0" destOrd="0" presId="urn:microsoft.com/office/officeart/2005/8/layout/hierarchy1"/>
    <dgm:cxn modelId="{FC106A52-21E5-4612-A234-8FA9BF1B618C}" type="presParOf" srcId="{3B489128-6404-4A67-8A1D-AAADDBBC1C16}" destId="{D802018F-1809-44A0-A70B-EDD256CAF78E}" srcOrd="0" destOrd="0" presId="urn:microsoft.com/office/officeart/2005/8/layout/hierarchy1"/>
    <dgm:cxn modelId="{4586EB29-C6F1-40D9-94BF-7DCFB566E0BA}" type="presParOf" srcId="{3B489128-6404-4A67-8A1D-AAADDBBC1C16}" destId="{EEB66DA7-1892-44A2-9E52-3DC4D514958D}" srcOrd="1" destOrd="0" presId="urn:microsoft.com/office/officeart/2005/8/layout/hierarchy1"/>
    <dgm:cxn modelId="{B6A33A74-4423-482C-A47E-2771F7F7E299}" type="presParOf" srcId="{17C4532D-50DF-4D65-900F-B5DCE0BE8E70}" destId="{262B6FAB-0980-40C8-873C-B66039BC6A27}" srcOrd="1" destOrd="0" presId="urn:microsoft.com/office/officeart/2005/8/layout/hierarchy1"/>
    <dgm:cxn modelId="{AE830733-47BC-40F0-8E53-5F72ED7AFFD6}" type="presParOf" srcId="{262B6FAB-0980-40C8-873C-B66039BC6A27}" destId="{40C4F699-CB84-4DBD-BE57-839696C6DC56}" srcOrd="0" destOrd="0" presId="urn:microsoft.com/office/officeart/2005/8/layout/hierarchy1"/>
    <dgm:cxn modelId="{0D70EE07-67A1-47D2-B6F0-5D349071AA50}" type="presParOf" srcId="{262B6FAB-0980-40C8-873C-B66039BC6A27}" destId="{CA333BB3-AB3E-4B72-9E21-A6482037B6AD}" srcOrd="1" destOrd="0" presId="urn:microsoft.com/office/officeart/2005/8/layout/hierarchy1"/>
    <dgm:cxn modelId="{F7DCD1BF-9F91-4E7F-80A4-746E3127B88E}" type="presParOf" srcId="{CA333BB3-AB3E-4B72-9E21-A6482037B6AD}" destId="{E0808A5F-4AA6-47DB-B2C2-AD3941C0BFC6}" srcOrd="0" destOrd="0" presId="urn:microsoft.com/office/officeart/2005/8/layout/hierarchy1"/>
    <dgm:cxn modelId="{F19E125F-8F12-4F49-ABE6-B383A1173D07}" type="presParOf" srcId="{E0808A5F-4AA6-47DB-B2C2-AD3941C0BFC6}" destId="{8597BF72-06BC-4DA4-897E-A4B33BDD5BE6}" srcOrd="0" destOrd="0" presId="urn:microsoft.com/office/officeart/2005/8/layout/hierarchy1"/>
    <dgm:cxn modelId="{5484D75E-6001-45E2-B795-F35490E97CCE}" type="presParOf" srcId="{E0808A5F-4AA6-47DB-B2C2-AD3941C0BFC6}" destId="{A5D941BE-9BA2-4D64-8E6C-7A28F6B1BE5D}" srcOrd="1" destOrd="0" presId="urn:microsoft.com/office/officeart/2005/8/layout/hierarchy1"/>
    <dgm:cxn modelId="{864CC35D-5A6F-4618-94EA-E1A39A5F22B5}" type="presParOf" srcId="{CA333BB3-AB3E-4B72-9E21-A6482037B6AD}" destId="{EBE1BD5F-08CE-48ED-9F90-160F008A9CF5}" srcOrd="1" destOrd="0" presId="urn:microsoft.com/office/officeart/2005/8/layout/hierarchy1"/>
    <dgm:cxn modelId="{2681BCB9-E594-4E43-8E56-4D67468EB46D}" type="presParOf" srcId="{14E7420B-D6E2-42BE-8ABD-F6B72F25070E}" destId="{895AF3D3-619F-46AF-90DB-72ED8B42BC06}" srcOrd="2" destOrd="0" presId="urn:microsoft.com/office/officeart/2005/8/layout/hierarchy1"/>
    <dgm:cxn modelId="{22318519-6650-4AC8-AF68-0FD566E62B7C}" type="presParOf" srcId="{14E7420B-D6E2-42BE-8ABD-F6B72F25070E}" destId="{B2F9C648-6931-4328-AB61-F715FDB1B433}" srcOrd="3" destOrd="0" presId="urn:microsoft.com/office/officeart/2005/8/layout/hierarchy1"/>
    <dgm:cxn modelId="{8C6A892E-07A4-4D44-8A7C-4912CA909DF9}" type="presParOf" srcId="{B2F9C648-6931-4328-AB61-F715FDB1B433}" destId="{656AFE51-FC03-4955-8A5F-61A62E2D2071}" srcOrd="0" destOrd="0" presId="urn:microsoft.com/office/officeart/2005/8/layout/hierarchy1"/>
    <dgm:cxn modelId="{E95666A3-4901-4F36-B302-EA1690718977}" type="presParOf" srcId="{656AFE51-FC03-4955-8A5F-61A62E2D2071}" destId="{086B819C-A8BD-4808-BE45-517737582624}" srcOrd="0" destOrd="0" presId="urn:microsoft.com/office/officeart/2005/8/layout/hierarchy1"/>
    <dgm:cxn modelId="{637BC8A9-EE71-45B4-97E2-CE60D21725B1}" type="presParOf" srcId="{656AFE51-FC03-4955-8A5F-61A62E2D2071}" destId="{C61AA078-F03F-4695-B2FC-DDB11B81CC21}" srcOrd="1" destOrd="0" presId="urn:microsoft.com/office/officeart/2005/8/layout/hierarchy1"/>
    <dgm:cxn modelId="{E11C67A3-8979-4BCD-A776-07DCDEDC9D02}" type="presParOf" srcId="{B2F9C648-6931-4328-AB61-F715FDB1B433}" destId="{132FCE4F-41C7-4348-BFDC-AFC268BB988C}" srcOrd="1" destOrd="0" presId="urn:microsoft.com/office/officeart/2005/8/layout/hierarchy1"/>
    <dgm:cxn modelId="{D63A1AA8-679C-4ADD-AD91-3D92BC37E0B0}" type="presParOf" srcId="{132FCE4F-41C7-4348-BFDC-AFC268BB988C}" destId="{FDEEBB09-2C01-4EAF-A315-171666B5377F}" srcOrd="0" destOrd="0" presId="urn:microsoft.com/office/officeart/2005/8/layout/hierarchy1"/>
    <dgm:cxn modelId="{85B79232-A983-4AF4-A772-5A4626E9BBB8}" type="presParOf" srcId="{132FCE4F-41C7-4348-BFDC-AFC268BB988C}" destId="{D121E629-F302-44AA-864B-454163808E96}" srcOrd="1" destOrd="0" presId="urn:microsoft.com/office/officeart/2005/8/layout/hierarchy1"/>
    <dgm:cxn modelId="{EB1C405C-2D8D-4E7C-89B9-685C0C13D270}" type="presParOf" srcId="{D121E629-F302-44AA-864B-454163808E96}" destId="{75F3C280-CCFA-4A31-810A-3D6539EF6F03}" srcOrd="0" destOrd="0" presId="urn:microsoft.com/office/officeart/2005/8/layout/hierarchy1"/>
    <dgm:cxn modelId="{31B06568-CF0F-4FB7-918C-0900D6CB6085}" type="presParOf" srcId="{75F3C280-CCFA-4A31-810A-3D6539EF6F03}" destId="{DF30E177-3C0C-4A72-8B96-36E992180FE4}" srcOrd="0" destOrd="0" presId="urn:microsoft.com/office/officeart/2005/8/layout/hierarchy1"/>
    <dgm:cxn modelId="{12A7318F-68B5-45E8-85A2-867C4D9014A0}" type="presParOf" srcId="{75F3C280-CCFA-4A31-810A-3D6539EF6F03}" destId="{253B5ECE-BBCE-4427-A25E-15C6493BD60E}" srcOrd="1" destOrd="0" presId="urn:microsoft.com/office/officeart/2005/8/layout/hierarchy1"/>
    <dgm:cxn modelId="{78A86CE3-B387-4779-8DD5-D584B3DA6E41}" type="presParOf" srcId="{D121E629-F302-44AA-864B-454163808E96}" destId="{EA8F32D6-3139-461C-9CC4-E8EAE1BA0ED7}" srcOrd="1" destOrd="0" presId="urn:microsoft.com/office/officeart/2005/8/layout/hierarchy1"/>
    <dgm:cxn modelId="{57F26C57-CED6-43B6-A0D1-189A098F9161}" type="presParOf" srcId="{9B375337-31F0-4451-9CDA-5D8102046198}" destId="{C0ABB75D-20AA-4F9C-9C29-EF942DFA2077}" srcOrd="2" destOrd="0" presId="urn:microsoft.com/office/officeart/2005/8/layout/hierarchy1"/>
    <dgm:cxn modelId="{91CB7E27-7554-41DC-A8EF-59674CC1E604}" type="presParOf" srcId="{9B375337-31F0-4451-9CDA-5D8102046198}" destId="{DB8B874D-D1BB-4B11-8276-8AD0747A5A2D}" srcOrd="3" destOrd="0" presId="urn:microsoft.com/office/officeart/2005/8/layout/hierarchy1"/>
    <dgm:cxn modelId="{415EC165-33BD-4766-9DD9-9ADC55608620}" type="presParOf" srcId="{DB8B874D-D1BB-4B11-8276-8AD0747A5A2D}" destId="{5498C7BF-5AB5-476A-BE12-C2D750CAAB66}" srcOrd="0" destOrd="0" presId="urn:microsoft.com/office/officeart/2005/8/layout/hierarchy1"/>
    <dgm:cxn modelId="{061FF32F-DD66-49A3-B538-2BE8931CCC64}" type="presParOf" srcId="{5498C7BF-5AB5-476A-BE12-C2D750CAAB66}" destId="{50899551-C3B9-440D-B6F4-35A0727F03B0}" srcOrd="0" destOrd="0" presId="urn:microsoft.com/office/officeart/2005/8/layout/hierarchy1"/>
    <dgm:cxn modelId="{FCCE40F2-5914-4184-AF75-7240A13BD8A4}" type="presParOf" srcId="{5498C7BF-5AB5-476A-BE12-C2D750CAAB66}" destId="{85B12DA3-DABF-4B39-AF5E-14D6120D2276}" srcOrd="1" destOrd="0" presId="urn:microsoft.com/office/officeart/2005/8/layout/hierarchy1"/>
    <dgm:cxn modelId="{9337A2EE-AAEC-44E0-AAEA-DBA76CA7AB4D}" type="presParOf" srcId="{DB8B874D-D1BB-4B11-8276-8AD0747A5A2D}" destId="{E31A722D-89B4-4FBA-BBFE-3D8B4729A111}" srcOrd="1" destOrd="0" presId="urn:microsoft.com/office/officeart/2005/8/layout/hierarchy1"/>
    <dgm:cxn modelId="{B0F7A300-1B74-4F77-90D0-994CAC094096}" type="presParOf" srcId="{E31A722D-89B4-4FBA-BBFE-3D8B4729A111}" destId="{8818CB60-7885-4E1B-86AD-E6B8A1046BD7}" srcOrd="0" destOrd="0" presId="urn:microsoft.com/office/officeart/2005/8/layout/hierarchy1"/>
    <dgm:cxn modelId="{EE1F8EA1-D642-48E5-823A-408CC68A0F06}" type="presParOf" srcId="{E31A722D-89B4-4FBA-BBFE-3D8B4729A111}" destId="{F682019F-1156-4918-8C87-AAE530E3F753}" srcOrd="1" destOrd="0" presId="urn:microsoft.com/office/officeart/2005/8/layout/hierarchy1"/>
    <dgm:cxn modelId="{43F78B47-5B47-45E7-BD9C-92A82A9644C1}" type="presParOf" srcId="{F682019F-1156-4918-8C87-AAE530E3F753}" destId="{3CC19122-13F0-4067-9972-55B7FC850B0D}" srcOrd="0" destOrd="0" presId="urn:microsoft.com/office/officeart/2005/8/layout/hierarchy1"/>
    <dgm:cxn modelId="{00967826-1D36-4622-8998-6BE69476034F}" type="presParOf" srcId="{3CC19122-13F0-4067-9972-55B7FC850B0D}" destId="{F3F10ECD-450A-411F-BCCD-9BF0154EDCCB}" srcOrd="0" destOrd="0" presId="urn:microsoft.com/office/officeart/2005/8/layout/hierarchy1"/>
    <dgm:cxn modelId="{7B21FFB5-8385-40C3-B679-93EE3C2D4586}" type="presParOf" srcId="{3CC19122-13F0-4067-9972-55B7FC850B0D}" destId="{27D83706-F795-44C9-A31F-643405A7FF05}" srcOrd="1" destOrd="0" presId="urn:microsoft.com/office/officeart/2005/8/layout/hierarchy1"/>
    <dgm:cxn modelId="{1DA39EB4-FE47-4321-BB7C-C0D83C18ABEE}" type="presParOf" srcId="{F682019F-1156-4918-8C87-AAE530E3F753}" destId="{383999C5-7BE2-4DCD-9F8F-D1F188DB4EF7}" srcOrd="1" destOrd="0" presId="urn:microsoft.com/office/officeart/2005/8/layout/hierarchy1"/>
    <dgm:cxn modelId="{4BF932D1-5A43-4C7E-9A6F-20B0C96EF9A5}" type="presParOf" srcId="{383999C5-7BE2-4DCD-9F8F-D1F188DB4EF7}" destId="{E74079F5-6DA8-4748-B2C9-E8704E30FB7C}" srcOrd="0" destOrd="0" presId="urn:microsoft.com/office/officeart/2005/8/layout/hierarchy1"/>
    <dgm:cxn modelId="{426E0A85-DA37-472A-A209-2B93DB99234B}" type="presParOf" srcId="{383999C5-7BE2-4DCD-9F8F-D1F188DB4EF7}" destId="{3D3492AF-B58A-4B84-9C5D-CFBF60460523}" srcOrd="1" destOrd="0" presId="urn:microsoft.com/office/officeart/2005/8/layout/hierarchy1"/>
    <dgm:cxn modelId="{5FAB96AC-E026-430F-A2B8-D4E2A9E139C9}" type="presParOf" srcId="{3D3492AF-B58A-4B84-9C5D-CFBF60460523}" destId="{23E87B03-AA07-433F-BF3E-511BE36120EE}" srcOrd="0" destOrd="0" presId="urn:microsoft.com/office/officeart/2005/8/layout/hierarchy1"/>
    <dgm:cxn modelId="{AD638832-5EB4-47B1-983B-F4A73E5FD756}" type="presParOf" srcId="{23E87B03-AA07-433F-BF3E-511BE36120EE}" destId="{9BA673D6-B2F1-4FE8-8BA2-03F6D7BB09D3}" srcOrd="0" destOrd="0" presId="urn:microsoft.com/office/officeart/2005/8/layout/hierarchy1"/>
    <dgm:cxn modelId="{F01ABA33-4B52-4AB3-92C2-DACEBCCE34C0}" type="presParOf" srcId="{23E87B03-AA07-433F-BF3E-511BE36120EE}" destId="{79B7C899-6AD3-4221-94BF-6BB0A2591087}" srcOrd="1" destOrd="0" presId="urn:microsoft.com/office/officeart/2005/8/layout/hierarchy1"/>
    <dgm:cxn modelId="{E68B3F4E-3988-4199-9A07-8E9BC9A1558A}" type="presParOf" srcId="{3D3492AF-B58A-4B84-9C5D-CFBF60460523}" destId="{76A1942C-557F-4FD1-8EAD-DCB714C2D924}" srcOrd="1" destOrd="0" presId="urn:microsoft.com/office/officeart/2005/8/layout/hierarchy1"/>
    <dgm:cxn modelId="{6221322D-73B6-40FE-8A40-FAC37196B1D5}" type="presParOf" srcId="{E31A722D-89B4-4FBA-BBFE-3D8B4729A111}" destId="{69540567-B6A1-48B2-9E15-5039D80DF2BA}" srcOrd="2" destOrd="0" presId="urn:microsoft.com/office/officeart/2005/8/layout/hierarchy1"/>
    <dgm:cxn modelId="{3318F71B-D791-4C8A-84E0-0697FFF5F794}" type="presParOf" srcId="{E31A722D-89B4-4FBA-BBFE-3D8B4729A111}" destId="{9A6A9D0E-871F-4862-9C92-282C6F36E9B7}" srcOrd="3" destOrd="0" presId="urn:microsoft.com/office/officeart/2005/8/layout/hierarchy1"/>
    <dgm:cxn modelId="{3799258A-4001-4A17-B0AD-EA983A25A531}" type="presParOf" srcId="{9A6A9D0E-871F-4862-9C92-282C6F36E9B7}" destId="{4FD60BF7-F14A-480C-8C15-CC6E8A2FFCE4}" srcOrd="0" destOrd="0" presId="urn:microsoft.com/office/officeart/2005/8/layout/hierarchy1"/>
    <dgm:cxn modelId="{960C83F0-9A27-41CE-8CFB-4973E8F980A5}" type="presParOf" srcId="{4FD60BF7-F14A-480C-8C15-CC6E8A2FFCE4}" destId="{388DA9DA-5A84-4CB3-849A-CE888A1054D7}" srcOrd="0" destOrd="0" presId="urn:microsoft.com/office/officeart/2005/8/layout/hierarchy1"/>
    <dgm:cxn modelId="{C8A618A7-B162-454C-838D-229870A2B1AD}" type="presParOf" srcId="{4FD60BF7-F14A-480C-8C15-CC6E8A2FFCE4}" destId="{D235787A-8354-4C74-8A06-F9AC10923F69}" srcOrd="1" destOrd="0" presId="urn:microsoft.com/office/officeart/2005/8/layout/hierarchy1"/>
    <dgm:cxn modelId="{C199A1F1-B067-47D5-8EB2-F9ECD2AFA746}" type="presParOf" srcId="{9A6A9D0E-871F-4862-9C92-282C6F36E9B7}" destId="{4EDDE9F7-E729-43ED-9F51-474E0EB23627}" srcOrd="1" destOrd="0" presId="urn:microsoft.com/office/officeart/2005/8/layout/hierarchy1"/>
    <dgm:cxn modelId="{9D64AB46-DC2C-4F24-9673-E7A4F9F7B61F}" type="presParOf" srcId="{4EDDE9F7-E729-43ED-9F51-474E0EB23627}" destId="{F728F4BA-50D1-4A8B-B8CB-99651AB8325E}" srcOrd="0" destOrd="0" presId="urn:microsoft.com/office/officeart/2005/8/layout/hierarchy1"/>
    <dgm:cxn modelId="{D4D1B02F-4F47-4D0B-99DC-945A7C034AA0}" type="presParOf" srcId="{4EDDE9F7-E729-43ED-9F51-474E0EB23627}" destId="{BB94CA09-B757-4845-B342-F69DCFA8F288}" srcOrd="1" destOrd="0" presId="urn:microsoft.com/office/officeart/2005/8/layout/hierarchy1"/>
    <dgm:cxn modelId="{8CDA08D6-ED70-40BB-B301-35D253D625BE}" type="presParOf" srcId="{BB94CA09-B757-4845-B342-F69DCFA8F288}" destId="{19DD5645-9E49-41C3-8C3D-106948CC2B7E}" srcOrd="0" destOrd="0" presId="urn:microsoft.com/office/officeart/2005/8/layout/hierarchy1"/>
    <dgm:cxn modelId="{6ED1DDBD-3BE2-46FF-996C-616B7A5D3281}" type="presParOf" srcId="{19DD5645-9E49-41C3-8C3D-106948CC2B7E}" destId="{D76F0901-9C6F-4D7C-AA21-FC4F868DAFEC}" srcOrd="0" destOrd="0" presId="urn:microsoft.com/office/officeart/2005/8/layout/hierarchy1"/>
    <dgm:cxn modelId="{AE27BBF1-3DA8-4574-A4E0-3D1F621EE77F}" type="presParOf" srcId="{19DD5645-9E49-41C3-8C3D-106948CC2B7E}" destId="{1B47834B-4755-41EE-A160-E8DAE8ACFC4A}" srcOrd="1" destOrd="0" presId="urn:microsoft.com/office/officeart/2005/8/layout/hierarchy1"/>
    <dgm:cxn modelId="{F648386C-8369-419A-97A3-7E6F943E82FE}" type="presParOf" srcId="{BB94CA09-B757-4845-B342-F69DCFA8F288}" destId="{488DB64C-8644-47A9-92DB-0C2359188618}" srcOrd="1" destOrd="0" presId="urn:microsoft.com/office/officeart/2005/8/layout/hierarchy1"/>
    <dgm:cxn modelId="{F34E2191-4B0C-4337-9658-3A3F66295388}" type="presParOf" srcId="{CF22F282-97C8-4BB7-91C6-B33369159296}" destId="{079885C1-DD20-487F-A233-5DF64A4CAD49}" srcOrd="1" destOrd="0" presId="urn:microsoft.com/office/officeart/2005/8/layout/hierarchy1"/>
    <dgm:cxn modelId="{25ACBB10-580B-4056-AB08-ED601A6AD68A}" type="presParOf" srcId="{079885C1-DD20-487F-A233-5DF64A4CAD49}" destId="{9E834771-E4F5-45B1-858B-2AA6D23682AC}" srcOrd="0" destOrd="0" presId="urn:microsoft.com/office/officeart/2005/8/layout/hierarchy1"/>
    <dgm:cxn modelId="{306900DD-6B49-4D1B-830A-B371EE48335A}" type="presParOf" srcId="{9E834771-E4F5-45B1-858B-2AA6D23682AC}" destId="{ED09427D-5D73-49DA-BBA6-D57BAB14E125}" srcOrd="0" destOrd="0" presId="urn:microsoft.com/office/officeart/2005/8/layout/hierarchy1"/>
    <dgm:cxn modelId="{BFD74352-F77B-4BF7-B13C-6D92DE9447BB}" type="presParOf" srcId="{9E834771-E4F5-45B1-858B-2AA6D23682AC}" destId="{6980F507-4BEB-463B-A178-D114EF9DAD33}" srcOrd="1" destOrd="0" presId="urn:microsoft.com/office/officeart/2005/8/layout/hierarchy1"/>
    <dgm:cxn modelId="{BDDE96E0-3F8B-421D-919E-EC9D299B2AB8}" type="presParOf" srcId="{079885C1-DD20-487F-A233-5DF64A4CAD49}" destId="{77CE034D-BAB0-43E9-8A18-1C36B2BB9D5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BDA0F-21B9-4A0E-B224-0C79810771E4}" type="doc">
      <dgm:prSet loTypeId="urn:microsoft.com/office/officeart/2005/8/layout/equation2" loCatId="process" qsTypeId="urn:microsoft.com/office/officeart/2005/8/quickstyle/3d3" qsCatId="3D" csTypeId="urn:microsoft.com/office/officeart/2005/8/colors/colorful1#13" csCatId="colorful" phldr="1"/>
      <dgm:spPr/>
    </dgm:pt>
    <dgm:pt modelId="{AFC8348D-2FF3-49C3-9355-29A29AFACE01}">
      <dgm:prSet phldrT="[Texto]" custT="1"/>
      <dgm:spPr/>
      <dgm:t>
        <a:bodyPr/>
        <a:lstStyle/>
        <a:p>
          <a:r>
            <a:rPr lang="es-MX" sz="3200" b="1" dirty="0" smtClean="0"/>
            <a:t>A</a:t>
          </a:r>
          <a:r>
            <a:rPr lang="es-MX" sz="2000" b="1" dirty="0" smtClean="0"/>
            <a:t>CCESO</a:t>
          </a:r>
          <a:endParaRPr lang="es-ES" sz="2400" b="1" dirty="0"/>
        </a:p>
      </dgm:t>
    </dgm:pt>
    <dgm:pt modelId="{E4BBDA24-119D-4157-8CD5-BC06894896D3}" type="parTrans" cxnId="{5377C72E-5A7B-4BF6-9853-A3D37C1BC3CF}">
      <dgm:prSet/>
      <dgm:spPr/>
      <dgm:t>
        <a:bodyPr/>
        <a:lstStyle/>
        <a:p>
          <a:endParaRPr lang="es-ES" sz="1600"/>
        </a:p>
      </dgm:t>
    </dgm:pt>
    <dgm:pt modelId="{7E6B43A2-5C01-432D-A412-28B547973E0D}" type="sibTrans" cxnId="{5377C72E-5A7B-4BF6-9853-A3D37C1BC3CF}">
      <dgm:prSet custT="1"/>
      <dgm:spPr/>
      <dgm:t>
        <a:bodyPr/>
        <a:lstStyle/>
        <a:p>
          <a:endParaRPr lang="es-ES" sz="400"/>
        </a:p>
      </dgm:t>
    </dgm:pt>
    <dgm:pt modelId="{FBDD02AA-A4C5-48D3-ABE6-87999BFD44EF}">
      <dgm:prSet phldrT="[Texto]" custT="1"/>
      <dgm:spPr/>
      <dgm:t>
        <a:bodyPr/>
        <a:lstStyle/>
        <a:p>
          <a:r>
            <a:rPr lang="es-MX" sz="3200" b="1" dirty="0" smtClean="0"/>
            <a:t>R</a:t>
          </a:r>
          <a:r>
            <a:rPr lang="es-MX" sz="2000" b="1" dirty="0" smtClean="0"/>
            <a:t>ECTIFICACION</a:t>
          </a:r>
          <a:endParaRPr lang="es-ES" sz="2400" b="1" dirty="0"/>
        </a:p>
      </dgm:t>
    </dgm:pt>
    <dgm:pt modelId="{EAFC33BF-84C8-47A6-9EA0-2C510F385501}" type="parTrans" cxnId="{BA4B9921-F0F0-4523-974D-DCA35935CDCA}">
      <dgm:prSet/>
      <dgm:spPr/>
      <dgm:t>
        <a:bodyPr/>
        <a:lstStyle/>
        <a:p>
          <a:endParaRPr lang="es-ES" sz="1600"/>
        </a:p>
      </dgm:t>
    </dgm:pt>
    <dgm:pt modelId="{4AF895AE-E1E6-4D8E-8248-385AC3CC7680}" type="sibTrans" cxnId="{BA4B9921-F0F0-4523-974D-DCA35935CDCA}">
      <dgm:prSet custT="1"/>
      <dgm:spPr/>
      <dgm:t>
        <a:bodyPr/>
        <a:lstStyle/>
        <a:p>
          <a:endParaRPr lang="es-ES" sz="400"/>
        </a:p>
      </dgm:t>
    </dgm:pt>
    <dgm:pt modelId="{45178096-D794-416B-9B0E-BE808C004786}">
      <dgm:prSet phldrT="[Texto]" custT="1"/>
      <dgm:spPr/>
      <dgm:t>
        <a:bodyPr/>
        <a:lstStyle/>
        <a:p>
          <a:r>
            <a:rPr lang="es-MX" sz="3200" b="1" dirty="0" smtClean="0"/>
            <a:t>C</a:t>
          </a:r>
          <a:r>
            <a:rPr lang="es-MX" sz="2000" b="1" dirty="0" smtClean="0"/>
            <a:t>ANCELACION</a:t>
          </a:r>
          <a:endParaRPr lang="es-ES" sz="2400" b="1" dirty="0"/>
        </a:p>
      </dgm:t>
    </dgm:pt>
    <dgm:pt modelId="{A59734F9-85BC-40EB-8B0C-85FEBDF646DF}" type="parTrans" cxnId="{FB82CAA7-094E-4392-BC87-88F158CCD841}">
      <dgm:prSet/>
      <dgm:spPr/>
      <dgm:t>
        <a:bodyPr/>
        <a:lstStyle/>
        <a:p>
          <a:endParaRPr lang="es-ES" sz="1600"/>
        </a:p>
      </dgm:t>
    </dgm:pt>
    <dgm:pt modelId="{C2DD5B0C-DE6D-4CB4-87E9-840D0DCC0DD2}" type="sibTrans" cxnId="{FB82CAA7-094E-4392-BC87-88F158CCD841}">
      <dgm:prSet custT="1"/>
      <dgm:spPr/>
      <dgm:t>
        <a:bodyPr/>
        <a:lstStyle/>
        <a:p>
          <a:endParaRPr lang="es-ES" sz="400"/>
        </a:p>
      </dgm:t>
    </dgm:pt>
    <dgm:pt modelId="{E3B2BA4B-0970-4B0C-A82F-1572D2A2BB8B}">
      <dgm:prSet custT="1"/>
      <dgm:spPr/>
      <dgm:t>
        <a:bodyPr/>
        <a:lstStyle/>
        <a:p>
          <a:r>
            <a:rPr kumimoji="0" lang="es-MX" sz="6600" b="1" i="0" u="none" strike="noStrike" cap="none" spc="0" normalizeH="0" baseline="0" noProof="0" dirty="0" smtClean="0">
              <a:ln/>
              <a:effectLst/>
              <a:uLnTx/>
              <a:uFillTx/>
              <a:latin typeface="Credit Valley" pitchFamily="2" charset="0"/>
              <a:ea typeface="+mn-ea"/>
              <a:cs typeface="+mn-cs"/>
            </a:rPr>
            <a:t>4 </a:t>
          </a:r>
          <a:r>
            <a:rPr kumimoji="0" lang="es-MX" sz="3600" b="1" i="0" u="none" strike="noStrike" cap="none" spc="0" normalizeH="0" baseline="0" noProof="0" dirty="0" smtClean="0">
              <a:ln/>
              <a:effectLst/>
              <a:uLnTx/>
              <a:uFillTx/>
              <a:latin typeface="Credit Valley" pitchFamily="2" charset="0"/>
              <a:ea typeface="+mn-ea"/>
              <a:cs typeface="+mn-cs"/>
            </a:rPr>
            <a:t>DERECHOS</a:t>
          </a:r>
          <a:endParaRPr lang="es-ES" sz="4400" b="1" dirty="0"/>
        </a:p>
      </dgm:t>
    </dgm:pt>
    <dgm:pt modelId="{6F47BFC7-5A54-4560-A722-BAC793448251}" type="parTrans" cxnId="{6EBC80A8-C6B8-4573-B05C-DDD240D5B611}">
      <dgm:prSet/>
      <dgm:spPr/>
      <dgm:t>
        <a:bodyPr/>
        <a:lstStyle/>
        <a:p>
          <a:endParaRPr lang="es-ES" sz="1600"/>
        </a:p>
      </dgm:t>
    </dgm:pt>
    <dgm:pt modelId="{C901B502-0548-4A4B-8FD8-CC65095F243A}" type="sibTrans" cxnId="{6EBC80A8-C6B8-4573-B05C-DDD240D5B611}">
      <dgm:prSet/>
      <dgm:spPr/>
      <dgm:t>
        <a:bodyPr/>
        <a:lstStyle/>
        <a:p>
          <a:endParaRPr lang="es-ES" sz="1600"/>
        </a:p>
      </dgm:t>
    </dgm:pt>
    <dgm:pt modelId="{469943EB-0C75-4FAF-86A5-88FA38FD456E}">
      <dgm:prSet custT="1"/>
      <dgm:spPr/>
      <dgm:t>
        <a:bodyPr/>
        <a:lstStyle/>
        <a:p>
          <a:r>
            <a:rPr lang="es-MX" sz="3200" b="1" dirty="0" smtClean="0"/>
            <a:t>O</a:t>
          </a:r>
          <a:r>
            <a:rPr lang="es-MX" sz="2000" b="1" dirty="0" smtClean="0"/>
            <a:t>POSICIÓN</a:t>
          </a:r>
          <a:endParaRPr lang="es-ES" sz="2400" b="1" dirty="0"/>
        </a:p>
      </dgm:t>
    </dgm:pt>
    <dgm:pt modelId="{14C36B95-0294-4A0A-AA58-E26D1AE1D7C2}" type="parTrans" cxnId="{A87713CB-B97F-4F45-A04B-B49C5E02D4EA}">
      <dgm:prSet/>
      <dgm:spPr/>
      <dgm:t>
        <a:bodyPr/>
        <a:lstStyle/>
        <a:p>
          <a:endParaRPr lang="es-ES" sz="1600"/>
        </a:p>
      </dgm:t>
    </dgm:pt>
    <dgm:pt modelId="{2A127360-008D-41BB-B44F-CF1F0937EBFF}" type="sibTrans" cxnId="{A87713CB-B97F-4F45-A04B-B49C5E02D4EA}">
      <dgm:prSet custT="1"/>
      <dgm:spPr/>
      <dgm:t>
        <a:bodyPr/>
        <a:lstStyle/>
        <a:p>
          <a:endParaRPr lang="es-ES" sz="1400"/>
        </a:p>
      </dgm:t>
    </dgm:pt>
    <dgm:pt modelId="{C3DA98DD-86DB-423C-AC35-C53C610966CD}" type="pres">
      <dgm:prSet presAssocID="{C29BDA0F-21B9-4A0E-B224-0C79810771E4}" presName="Name0" presStyleCnt="0">
        <dgm:presLayoutVars>
          <dgm:dir/>
          <dgm:resizeHandles val="exact"/>
        </dgm:presLayoutVars>
      </dgm:prSet>
      <dgm:spPr/>
    </dgm:pt>
    <dgm:pt modelId="{133653C0-1FAA-4579-B4DE-463A938EC185}" type="pres">
      <dgm:prSet presAssocID="{C29BDA0F-21B9-4A0E-B224-0C79810771E4}" presName="vNodes" presStyleCnt="0"/>
      <dgm:spPr/>
    </dgm:pt>
    <dgm:pt modelId="{74FCA695-8E6A-4EB3-B0B4-0044349F9364}" type="pres">
      <dgm:prSet presAssocID="{AFC8348D-2FF3-49C3-9355-29A29AFACE01}" presName="node" presStyleLbl="node1" presStyleIdx="0" presStyleCnt="5" custScaleX="426551" custScaleY="146899" custLinFactNeighborX="42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F9696-01F3-4182-94CD-BD202C69AA4D}" type="pres">
      <dgm:prSet presAssocID="{7E6B43A2-5C01-432D-A412-28B547973E0D}" presName="spacerT" presStyleCnt="0"/>
      <dgm:spPr/>
    </dgm:pt>
    <dgm:pt modelId="{AB56EEFD-A3E3-4595-82F8-AB4A92EC0686}" type="pres">
      <dgm:prSet presAssocID="{7E6B43A2-5C01-432D-A412-28B547973E0D}" presName="sibTrans" presStyleLbl="sibTrans2D1" presStyleIdx="0" presStyleCnt="4" custScaleX="50676" custScaleY="41917"/>
      <dgm:spPr/>
      <dgm:t>
        <a:bodyPr/>
        <a:lstStyle/>
        <a:p>
          <a:endParaRPr lang="es-ES"/>
        </a:p>
      </dgm:t>
    </dgm:pt>
    <dgm:pt modelId="{4ED9BD90-71FE-451C-A5A6-562B0BADD31E}" type="pres">
      <dgm:prSet presAssocID="{7E6B43A2-5C01-432D-A412-28B547973E0D}" presName="spacerB" presStyleCnt="0"/>
      <dgm:spPr/>
    </dgm:pt>
    <dgm:pt modelId="{365DB8B1-C57A-4863-BE25-AB7EFCD8A6C8}" type="pres">
      <dgm:prSet presAssocID="{FBDD02AA-A4C5-48D3-ABE6-87999BFD44EF}" presName="node" presStyleLbl="node1" presStyleIdx="1" presStyleCnt="5" custScaleX="426551" custScaleY="146899" custLinFactNeighborX="42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08894E-1C46-4557-B749-463230384B38}" type="pres">
      <dgm:prSet presAssocID="{4AF895AE-E1E6-4D8E-8248-385AC3CC7680}" presName="spacerT" presStyleCnt="0"/>
      <dgm:spPr/>
    </dgm:pt>
    <dgm:pt modelId="{234C3D17-B10D-4A3F-8943-C6A1801CC3C6}" type="pres">
      <dgm:prSet presAssocID="{4AF895AE-E1E6-4D8E-8248-385AC3CC7680}" presName="sibTrans" presStyleLbl="sibTrans2D1" presStyleIdx="1" presStyleCnt="4" custScaleX="50676" custScaleY="41917"/>
      <dgm:spPr/>
      <dgm:t>
        <a:bodyPr/>
        <a:lstStyle/>
        <a:p>
          <a:endParaRPr lang="es-ES"/>
        </a:p>
      </dgm:t>
    </dgm:pt>
    <dgm:pt modelId="{54481ADF-5367-47C0-A6D6-2AE8DC1E0077}" type="pres">
      <dgm:prSet presAssocID="{4AF895AE-E1E6-4D8E-8248-385AC3CC7680}" presName="spacerB" presStyleCnt="0"/>
      <dgm:spPr/>
    </dgm:pt>
    <dgm:pt modelId="{F8B2095E-2D77-4306-8E45-408F46D47D8B}" type="pres">
      <dgm:prSet presAssocID="{45178096-D794-416B-9B0E-BE808C004786}" presName="node" presStyleLbl="node1" presStyleIdx="2" presStyleCnt="5" custScaleX="426551" custScaleY="146899" custLinFactNeighborX="42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3287D-6F1B-4C9B-A725-A7D55D2CD4A9}" type="pres">
      <dgm:prSet presAssocID="{C2DD5B0C-DE6D-4CB4-87E9-840D0DCC0DD2}" presName="spacerT" presStyleCnt="0"/>
      <dgm:spPr/>
    </dgm:pt>
    <dgm:pt modelId="{CE15B138-0B56-4302-9649-0FCEF8CFDC79}" type="pres">
      <dgm:prSet presAssocID="{C2DD5B0C-DE6D-4CB4-87E9-840D0DCC0DD2}" presName="sibTrans" presStyleLbl="sibTrans2D1" presStyleIdx="2" presStyleCnt="4" custScaleX="50676" custScaleY="41917"/>
      <dgm:spPr/>
      <dgm:t>
        <a:bodyPr/>
        <a:lstStyle/>
        <a:p>
          <a:endParaRPr lang="es-ES"/>
        </a:p>
      </dgm:t>
    </dgm:pt>
    <dgm:pt modelId="{541C9C2C-2D63-40C5-ADCD-043687663380}" type="pres">
      <dgm:prSet presAssocID="{C2DD5B0C-DE6D-4CB4-87E9-840D0DCC0DD2}" presName="spacerB" presStyleCnt="0"/>
      <dgm:spPr/>
    </dgm:pt>
    <dgm:pt modelId="{B185EE6A-B830-46BE-9731-D9A076F58A3F}" type="pres">
      <dgm:prSet presAssocID="{469943EB-0C75-4FAF-86A5-88FA38FD456E}" presName="node" presStyleLbl="node1" presStyleIdx="3" presStyleCnt="5" custScaleX="426551" custScaleY="146899" custLinFactNeighborX="42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A7982-0BC3-42C4-B23E-C9F07B6F9514}" type="pres">
      <dgm:prSet presAssocID="{C29BDA0F-21B9-4A0E-B224-0C79810771E4}" presName="sibTransLast" presStyleLbl="sibTrans2D1" presStyleIdx="3" presStyleCnt="4" custScaleX="171111" custScaleY="169581" custLinFactNeighborX="7357"/>
      <dgm:spPr/>
      <dgm:t>
        <a:bodyPr/>
        <a:lstStyle/>
        <a:p>
          <a:endParaRPr lang="es-ES"/>
        </a:p>
      </dgm:t>
    </dgm:pt>
    <dgm:pt modelId="{E9F18B7B-09DA-4388-9C36-1E7F1A535BA0}" type="pres">
      <dgm:prSet presAssocID="{C29BDA0F-21B9-4A0E-B224-0C79810771E4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97B4F490-8B23-4681-BF29-0174B516BBC8}" type="pres">
      <dgm:prSet presAssocID="{C29BDA0F-21B9-4A0E-B224-0C79810771E4}" presName="lastNode" presStyleLbl="node1" presStyleIdx="4" presStyleCnt="5" custScaleX="237514" custScaleY="161131" custLinFactX="49785" custLinFactNeighborX="100000" custLinFactNeighborY="-1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4B9921-F0F0-4523-974D-DCA35935CDCA}" srcId="{C29BDA0F-21B9-4A0E-B224-0C79810771E4}" destId="{FBDD02AA-A4C5-48D3-ABE6-87999BFD44EF}" srcOrd="1" destOrd="0" parTransId="{EAFC33BF-84C8-47A6-9EA0-2C510F385501}" sibTransId="{4AF895AE-E1E6-4D8E-8248-385AC3CC7680}"/>
    <dgm:cxn modelId="{936179AC-7E47-446D-8B38-EFD51C8793E7}" type="presOf" srcId="{4AF895AE-E1E6-4D8E-8248-385AC3CC7680}" destId="{234C3D17-B10D-4A3F-8943-C6A1801CC3C6}" srcOrd="0" destOrd="0" presId="urn:microsoft.com/office/officeart/2005/8/layout/equation2"/>
    <dgm:cxn modelId="{CD7DA1AE-EFCB-4911-80CC-AF1BEC6C3838}" type="presOf" srcId="{E3B2BA4B-0970-4B0C-A82F-1572D2A2BB8B}" destId="{97B4F490-8B23-4681-BF29-0174B516BBC8}" srcOrd="0" destOrd="0" presId="urn:microsoft.com/office/officeart/2005/8/layout/equation2"/>
    <dgm:cxn modelId="{BBD143F3-50A0-404B-ADFE-035DEAA555DA}" type="presOf" srcId="{2A127360-008D-41BB-B44F-CF1F0937EBFF}" destId="{E9F18B7B-09DA-4388-9C36-1E7F1A535BA0}" srcOrd="1" destOrd="0" presId="urn:microsoft.com/office/officeart/2005/8/layout/equation2"/>
    <dgm:cxn modelId="{C893F8E6-03F0-4820-8F82-FC55238FB874}" type="presOf" srcId="{C29BDA0F-21B9-4A0E-B224-0C79810771E4}" destId="{C3DA98DD-86DB-423C-AC35-C53C610966CD}" srcOrd="0" destOrd="0" presId="urn:microsoft.com/office/officeart/2005/8/layout/equation2"/>
    <dgm:cxn modelId="{5D71405A-6EB1-4D8C-9F15-C04BC87800E7}" type="presOf" srcId="{2A127360-008D-41BB-B44F-CF1F0937EBFF}" destId="{112A7982-0BC3-42C4-B23E-C9F07B6F9514}" srcOrd="0" destOrd="0" presId="urn:microsoft.com/office/officeart/2005/8/layout/equation2"/>
    <dgm:cxn modelId="{90623515-52A2-4772-B607-6215059CD516}" type="presOf" srcId="{7E6B43A2-5C01-432D-A412-28B547973E0D}" destId="{AB56EEFD-A3E3-4595-82F8-AB4A92EC0686}" srcOrd="0" destOrd="0" presId="urn:microsoft.com/office/officeart/2005/8/layout/equation2"/>
    <dgm:cxn modelId="{5377C72E-5A7B-4BF6-9853-A3D37C1BC3CF}" srcId="{C29BDA0F-21B9-4A0E-B224-0C79810771E4}" destId="{AFC8348D-2FF3-49C3-9355-29A29AFACE01}" srcOrd="0" destOrd="0" parTransId="{E4BBDA24-119D-4157-8CD5-BC06894896D3}" sibTransId="{7E6B43A2-5C01-432D-A412-28B547973E0D}"/>
    <dgm:cxn modelId="{4B3BBEA4-982F-4F04-BD79-88408F29DB23}" type="presOf" srcId="{45178096-D794-416B-9B0E-BE808C004786}" destId="{F8B2095E-2D77-4306-8E45-408F46D47D8B}" srcOrd="0" destOrd="0" presId="urn:microsoft.com/office/officeart/2005/8/layout/equation2"/>
    <dgm:cxn modelId="{A87713CB-B97F-4F45-A04B-B49C5E02D4EA}" srcId="{C29BDA0F-21B9-4A0E-B224-0C79810771E4}" destId="{469943EB-0C75-4FAF-86A5-88FA38FD456E}" srcOrd="3" destOrd="0" parTransId="{14C36B95-0294-4A0A-AA58-E26D1AE1D7C2}" sibTransId="{2A127360-008D-41BB-B44F-CF1F0937EBFF}"/>
    <dgm:cxn modelId="{76DE4E45-C522-4A4B-BB86-7EE48BECABCF}" type="presOf" srcId="{AFC8348D-2FF3-49C3-9355-29A29AFACE01}" destId="{74FCA695-8E6A-4EB3-B0B4-0044349F9364}" srcOrd="0" destOrd="0" presId="urn:microsoft.com/office/officeart/2005/8/layout/equation2"/>
    <dgm:cxn modelId="{DABACB15-A640-4B73-AA5A-5C3765A89F91}" type="presOf" srcId="{469943EB-0C75-4FAF-86A5-88FA38FD456E}" destId="{B185EE6A-B830-46BE-9731-D9A076F58A3F}" srcOrd="0" destOrd="0" presId="urn:microsoft.com/office/officeart/2005/8/layout/equation2"/>
    <dgm:cxn modelId="{8BF8B1A7-7117-41FE-B399-33DDE50B0CBF}" type="presOf" srcId="{C2DD5B0C-DE6D-4CB4-87E9-840D0DCC0DD2}" destId="{CE15B138-0B56-4302-9649-0FCEF8CFDC79}" srcOrd="0" destOrd="0" presId="urn:microsoft.com/office/officeart/2005/8/layout/equation2"/>
    <dgm:cxn modelId="{FB82CAA7-094E-4392-BC87-88F158CCD841}" srcId="{C29BDA0F-21B9-4A0E-B224-0C79810771E4}" destId="{45178096-D794-416B-9B0E-BE808C004786}" srcOrd="2" destOrd="0" parTransId="{A59734F9-85BC-40EB-8B0C-85FEBDF646DF}" sibTransId="{C2DD5B0C-DE6D-4CB4-87E9-840D0DCC0DD2}"/>
    <dgm:cxn modelId="{A1A1BB99-A5CD-48DB-B138-5977008B527F}" type="presOf" srcId="{FBDD02AA-A4C5-48D3-ABE6-87999BFD44EF}" destId="{365DB8B1-C57A-4863-BE25-AB7EFCD8A6C8}" srcOrd="0" destOrd="0" presId="urn:microsoft.com/office/officeart/2005/8/layout/equation2"/>
    <dgm:cxn modelId="{6EBC80A8-C6B8-4573-B05C-DDD240D5B611}" srcId="{C29BDA0F-21B9-4A0E-B224-0C79810771E4}" destId="{E3B2BA4B-0970-4B0C-A82F-1572D2A2BB8B}" srcOrd="4" destOrd="0" parTransId="{6F47BFC7-5A54-4560-A722-BAC793448251}" sibTransId="{C901B502-0548-4A4B-8FD8-CC65095F243A}"/>
    <dgm:cxn modelId="{AC8ADBD7-A5A7-4485-BB0B-A81B2C5425EA}" type="presParOf" srcId="{C3DA98DD-86DB-423C-AC35-C53C610966CD}" destId="{133653C0-1FAA-4579-B4DE-463A938EC185}" srcOrd="0" destOrd="0" presId="urn:microsoft.com/office/officeart/2005/8/layout/equation2"/>
    <dgm:cxn modelId="{A5E2B86C-1122-4705-B986-E3699A9D03D3}" type="presParOf" srcId="{133653C0-1FAA-4579-B4DE-463A938EC185}" destId="{74FCA695-8E6A-4EB3-B0B4-0044349F9364}" srcOrd="0" destOrd="0" presId="urn:microsoft.com/office/officeart/2005/8/layout/equation2"/>
    <dgm:cxn modelId="{881507C1-1146-4623-A2DF-D9E5741CA291}" type="presParOf" srcId="{133653C0-1FAA-4579-B4DE-463A938EC185}" destId="{5DEF9696-01F3-4182-94CD-BD202C69AA4D}" srcOrd="1" destOrd="0" presId="urn:microsoft.com/office/officeart/2005/8/layout/equation2"/>
    <dgm:cxn modelId="{FF82ABB9-8A0B-4E2F-A72D-CCEC22A4AAB2}" type="presParOf" srcId="{133653C0-1FAA-4579-B4DE-463A938EC185}" destId="{AB56EEFD-A3E3-4595-82F8-AB4A92EC0686}" srcOrd="2" destOrd="0" presId="urn:microsoft.com/office/officeart/2005/8/layout/equation2"/>
    <dgm:cxn modelId="{3F2CA6E2-CF12-472B-8414-6F7BF5429ED0}" type="presParOf" srcId="{133653C0-1FAA-4579-B4DE-463A938EC185}" destId="{4ED9BD90-71FE-451C-A5A6-562B0BADD31E}" srcOrd="3" destOrd="0" presId="urn:microsoft.com/office/officeart/2005/8/layout/equation2"/>
    <dgm:cxn modelId="{63FD2D2B-26BA-497A-9396-71100E5E8B3F}" type="presParOf" srcId="{133653C0-1FAA-4579-B4DE-463A938EC185}" destId="{365DB8B1-C57A-4863-BE25-AB7EFCD8A6C8}" srcOrd="4" destOrd="0" presId="urn:microsoft.com/office/officeart/2005/8/layout/equation2"/>
    <dgm:cxn modelId="{7B0B503A-1181-4E50-BB5C-3FBB84A438AA}" type="presParOf" srcId="{133653C0-1FAA-4579-B4DE-463A938EC185}" destId="{8C08894E-1C46-4557-B749-463230384B38}" srcOrd="5" destOrd="0" presId="urn:microsoft.com/office/officeart/2005/8/layout/equation2"/>
    <dgm:cxn modelId="{D31F4C6E-DDB5-4A63-B4EF-BD3241FD173A}" type="presParOf" srcId="{133653C0-1FAA-4579-B4DE-463A938EC185}" destId="{234C3D17-B10D-4A3F-8943-C6A1801CC3C6}" srcOrd="6" destOrd="0" presId="urn:microsoft.com/office/officeart/2005/8/layout/equation2"/>
    <dgm:cxn modelId="{CE02E6A1-8377-4733-AE7B-12718CF0E9E9}" type="presParOf" srcId="{133653C0-1FAA-4579-B4DE-463A938EC185}" destId="{54481ADF-5367-47C0-A6D6-2AE8DC1E0077}" srcOrd="7" destOrd="0" presId="urn:microsoft.com/office/officeart/2005/8/layout/equation2"/>
    <dgm:cxn modelId="{19B2E4DB-402E-4410-85EC-CA1040AC6350}" type="presParOf" srcId="{133653C0-1FAA-4579-B4DE-463A938EC185}" destId="{F8B2095E-2D77-4306-8E45-408F46D47D8B}" srcOrd="8" destOrd="0" presId="urn:microsoft.com/office/officeart/2005/8/layout/equation2"/>
    <dgm:cxn modelId="{96EB0D1A-7855-4E8A-A5D9-0A8E4FE326C8}" type="presParOf" srcId="{133653C0-1FAA-4579-B4DE-463A938EC185}" destId="{95C3287D-6F1B-4C9B-A725-A7D55D2CD4A9}" srcOrd="9" destOrd="0" presId="urn:microsoft.com/office/officeart/2005/8/layout/equation2"/>
    <dgm:cxn modelId="{2F2D5E8E-3C28-4935-91ED-CCAC0B5C4D7E}" type="presParOf" srcId="{133653C0-1FAA-4579-B4DE-463A938EC185}" destId="{CE15B138-0B56-4302-9649-0FCEF8CFDC79}" srcOrd="10" destOrd="0" presId="urn:microsoft.com/office/officeart/2005/8/layout/equation2"/>
    <dgm:cxn modelId="{10A7108F-6049-432C-9B22-7981CAE9EDFB}" type="presParOf" srcId="{133653C0-1FAA-4579-B4DE-463A938EC185}" destId="{541C9C2C-2D63-40C5-ADCD-043687663380}" srcOrd="11" destOrd="0" presId="urn:microsoft.com/office/officeart/2005/8/layout/equation2"/>
    <dgm:cxn modelId="{D9254AE2-F129-4799-BE4B-B5E4973DA05F}" type="presParOf" srcId="{133653C0-1FAA-4579-B4DE-463A938EC185}" destId="{B185EE6A-B830-46BE-9731-D9A076F58A3F}" srcOrd="12" destOrd="0" presId="urn:microsoft.com/office/officeart/2005/8/layout/equation2"/>
    <dgm:cxn modelId="{FF0DFE59-447C-4B7F-9D29-EE3448005D0E}" type="presParOf" srcId="{C3DA98DD-86DB-423C-AC35-C53C610966CD}" destId="{112A7982-0BC3-42C4-B23E-C9F07B6F9514}" srcOrd="1" destOrd="0" presId="urn:microsoft.com/office/officeart/2005/8/layout/equation2"/>
    <dgm:cxn modelId="{99A084BC-8C5D-41CA-9083-5015922E103D}" type="presParOf" srcId="{112A7982-0BC3-42C4-B23E-C9F07B6F9514}" destId="{E9F18B7B-09DA-4388-9C36-1E7F1A535BA0}" srcOrd="0" destOrd="0" presId="urn:microsoft.com/office/officeart/2005/8/layout/equation2"/>
    <dgm:cxn modelId="{3EAAF25A-A727-4C1B-B496-961F59F412A5}" type="presParOf" srcId="{C3DA98DD-86DB-423C-AC35-C53C610966CD}" destId="{97B4F490-8B23-4681-BF29-0174B516BBC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D9E34-BC2F-4915-A75B-8B95CDECB4F7}">
      <dsp:nvSpPr>
        <dsp:cNvPr id="0" name=""/>
        <dsp:cNvSpPr/>
      </dsp:nvSpPr>
      <dsp:spPr>
        <a:xfrm>
          <a:off x="0" y="1533017"/>
          <a:ext cx="2236010" cy="8944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Caslon Pro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rPr>
            <a:t>2003</a:t>
          </a:r>
          <a:endParaRPr lang="es-ES" sz="3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47202" y="1533017"/>
        <a:ext cx="1341606" cy="894404"/>
      </dsp:txXfrm>
    </dsp:sp>
    <dsp:sp modelId="{A16A1088-F0BB-4F6B-8A28-9D879465657C}">
      <dsp:nvSpPr>
        <dsp:cNvPr id="0" name=""/>
        <dsp:cNvSpPr/>
      </dsp:nvSpPr>
      <dsp:spPr>
        <a:xfrm>
          <a:off x="2016250" y="1533017"/>
          <a:ext cx="2236010" cy="894404"/>
        </a:xfrm>
        <a:prstGeom prst="chevron">
          <a:avLst/>
        </a:prstGeom>
        <a:gradFill rotWithShape="0">
          <a:gsLst>
            <a:gs pos="0">
              <a:schemeClr val="accent4">
                <a:hueOff val="604807"/>
                <a:satOff val="-198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604807"/>
                <a:satOff val="-198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604807"/>
                <a:satOff val="-198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2007</a:t>
          </a:r>
          <a:endParaRPr lang="es-ES" sz="4300" kern="1200" dirty="0"/>
        </a:p>
      </dsp:txBody>
      <dsp:txXfrm>
        <a:off x="2463452" y="1533017"/>
        <a:ext cx="1341606" cy="894404"/>
      </dsp:txXfrm>
    </dsp:sp>
    <dsp:sp modelId="{290BB999-3788-4C85-AEC2-3F4BE920104A}">
      <dsp:nvSpPr>
        <dsp:cNvPr id="0" name=""/>
        <dsp:cNvSpPr/>
      </dsp:nvSpPr>
      <dsp:spPr>
        <a:xfrm>
          <a:off x="4028659" y="1533017"/>
          <a:ext cx="2236010" cy="894404"/>
        </a:xfrm>
        <a:prstGeom prst="chevron">
          <a:avLst/>
        </a:prstGeom>
        <a:gradFill rotWithShape="0">
          <a:gsLst>
            <a:gs pos="0">
              <a:schemeClr val="accent4">
                <a:hueOff val="1209614"/>
                <a:satOff val="-396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1209614"/>
                <a:satOff val="-396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1209614"/>
                <a:satOff val="-396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2008</a:t>
          </a:r>
          <a:endParaRPr lang="es-ES" sz="4300" kern="1200" dirty="0"/>
        </a:p>
      </dsp:txBody>
      <dsp:txXfrm>
        <a:off x="4475861" y="1533017"/>
        <a:ext cx="1341606" cy="894404"/>
      </dsp:txXfrm>
    </dsp:sp>
    <dsp:sp modelId="{452697D8-DA51-4556-B957-4180168B7A05}">
      <dsp:nvSpPr>
        <dsp:cNvPr id="0" name=""/>
        <dsp:cNvSpPr/>
      </dsp:nvSpPr>
      <dsp:spPr>
        <a:xfrm>
          <a:off x="6041068" y="1533017"/>
          <a:ext cx="2236010" cy="894404"/>
        </a:xfrm>
        <a:prstGeom prst="chevron">
          <a:avLst/>
        </a:prstGeom>
        <a:gradFill rotWithShape="0">
          <a:gsLst>
            <a:gs pos="0">
              <a:schemeClr val="accent4">
                <a:hueOff val="1814420"/>
                <a:satOff val="-594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1814420"/>
                <a:satOff val="-594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1814420"/>
                <a:satOff val="-594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2009</a:t>
          </a:r>
          <a:endParaRPr lang="es-ES" sz="4300" kern="1200" dirty="0"/>
        </a:p>
      </dsp:txBody>
      <dsp:txXfrm>
        <a:off x="6488270" y="1533017"/>
        <a:ext cx="1341606" cy="894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86496-E8F1-4F0B-AA33-4619D77D49EF}">
      <dsp:nvSpPr>
        <dsp:cNvPr id="0" name=""/>
        <dsp:cNvSpPr/>
      </dsp:nvSpPr>
      <dsp:spPr>
        <a:xfrm>
          <a:off x="2961245" y="1100695"/>
          <a:ext cx="2742083" cy="27420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  <a:latin typeface="Amienne" pitchFamily="82" charset="0"/>
            </a:rPr>
            <a:t>Categorías</a:t>
          </a:r>
          <a:endParaRPr lang="es-MX" sz="2400" kern="1200" dirty="0" smtClean="0">
            <a:solidFill>
              <a:schemeClr val="tx1"/>
            </a:solidFill>
            <a:latin typeface="Amienne" pitchFamily="8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Amienne" pitchFamily="82" charset="0"/>
            </a:rPr>
            <a:t>Numeral 5 LPDPDF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3362814" y="1502264"/>
        <a:ext cx="1938945" cy="1938945"/>
      </dsp:txXfrm>
    </dsp:sp>
    <dsp:sp modelId="{609A3408-1FA1-488C-AB61-EF79BE5ADCB9}">
      <dsp:nvSpPr>
        <dsp:cNvPr id="0" name=""/>
        <dsp:cNvSpPr/>
      </dsp:nvSpPr>
      <dsp:spPr>
        <a:xfrm>
          <a:off x="3646766" y="489"/>
          <a:ext cx="1371041" cy="13710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Arial Narrow" pitchFamily="34" charset="0"/>
            </a:rPr>
            <a:t>Identificativos</a:t>
          </a:r>
          <a:endParaRPr lang="es-MX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847550" y="201273"/>
        <a:ext cx="969473" cy="969473"/>
      </dsp:txXfrm>
    </dsp:sp>
    <dsp:sp modelId="{8ECBEB2E-F6B1-405E-8D6E-AD58E8F57E5D}">
      <dsp:nvSpPr>
        <dsp:cNvPr id="0" name=""/>
        <dsp:cNvSpPr/>
      </dsp:nvSpPr>
      <dsp:spPr>
        <a:xfrm>
          <a:off x="4696390" y="341532"/>
          <a:ext cx="1371041" cy="137104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 Narrow" pitchFamily="34" charset="0"/>
            </a:rPr>
            <a:t>Electrónicos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897174" y="542316"/>
        <a:ext cx="969473" cy="969473"/>
      </dsp:txXfrm>
    </dsp:sp>
    <dsp:sp modelId="{BAB1ABA3-31E8-430E-BF64-BD88A00EDF46}">
      <dsp:nvSpPr>
        <dsp:cNvPr id="0" name=""/>
        <dsp:cNvSpPr/>
      </dsp:nvSpPr>
      <dsp:spPr>
        <a:xfrm>
          <a:off x="5328592" y="1152131"/>
          <a:ext cx="1371041" cy="13710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 Narrow" pitchFamily="34" charset="0"/>
            </a:rPr>
            <a:t>Laborales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529376" y="1352915"/>
        <a:ext cx="969473" cy="969473"/>
      </dsp:txXfrm>
    </dsp:sp>
    <dsp:sp modelId="{8B2C7F8B-9308-4EFF-869C-529F5463B0AA}">
      <dsp:nvSpPr>
        <dsp:cNvPr id="0" name=""/>
        <dsp:cNvSpPr/>
      </dsp:nvSpPr>
      <dsp:spPr>
        <a:xfrm>
          <a:off x="5345093" y="2338036"/>
          <a:ext cx="1371041" cy="137104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Arial Narrow" pitchFamily="34" charset="0"/>
            </a:rPr>
            <a:t>Patrimoniales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545877" y="2538820"/>
        <a:ext cx="969473" cy="969473"/>
      </dsp:txXfrm>
    </dsp:sp>
    <dsp:sp modelId="{382EC832-6411-44B2-896E-510C2B32970A}">
      <dsp:nvSpPr>
        <dsp:cNvPr id="0" name=""/>
        <dsp:cNvSpPr/>
      </dsp:nvSpPr>
      <dsp:spPr>
        <a:xfrm>
          <a:off x="4696390" y="3230900"/>
          <a:ext cx="1371041" cy="13710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Arial Narrow" pitchFamily="34" charset="0"/>
            </a:rPr>
            <a:t>Procedimientos</a:t>
          </a:r>
          <a:endParaRPr lang="es-MX" sz="13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897174" y="3431684"/>
        <a:ext cx="969473" cy="969473"/>
      </dsp:txXfrm>
    </dsp:sp>
    <dsp:sp modelId="{09580DB3-0DDE-4C17-BB62-71336D73CBC5}">
      <dsp:nvSpPr>
        <dsp:cNvPr id="0" name=""/>
        <dsp:cNvSpPr/>
      </dsp:nvSpPr>
      <dsp:spPr>
        <a:xfrm>
          <a:off x="3646766" y="3571943"/>
          <a:ext cx="1371041" cy="13710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 Narrow" pitchFamily="34" charset="0"/>
            </a:rPr>
            <a:t>Tránsito o migratorios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847550" y="3772727"/>
        <a:ext cx="969473" cy="969473"/>
      </dsp:txXfrm>
    </dsp:sp>
    <dsp:sp modelId="{0C05406A-4F32-4031-B32C-FF72FE85ACF5}">
      <dsp:nvSpPr>
        <dsp:cNvPr id="0" name=""/>
        <dsp:cNvSpPr/>
      </dsp:nvSpPr>
      <dsp:spPr>
        <a:xfrm>
          <a:off x="2597142" y="3230900"/>
          <a:ext cx="1371041" cy="137104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 Narrow" pitchFamily="34" charset="0"/>
            </a:rPr>
            <a:t>Salud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797926" y="3431684"/>
        <a:ext cx="969473" cy="969473"/>
      </dsp:txXfrm>
    </dsp:sp>
    <dsp:sp modelId="{9917A91B-91E8-49D4-B794-92F9B9C16FDA}">
      <dsp:nvSpPr>
        <dsp:cNvPr id="0" name=""/>
        <dsp:cNvSpPr/>
      </dsp:nvSpPr>
      <dsp:spPr>
        <a:xfrm>
          <a:off x="1948439" y="2338036"/>
          <a:ext cx="1371041" cy="13710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 Narrow" pitchFamily="34" charset="0"/>
            </a:rPr>
            <a:t>Biométricos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149223" y="2538820"/>
        <a:ext cx="969473" cy="969473"/>
      </dsp:txXfrm>
    </dsp:sp>
    <dsp:sp modelId="{6FBF271F-0C5B-4230-80AB-661C01AA2158}">
      <dsp:nvSpPr>
        <dsp:cNvPr id="0" name=""/>
        <dsp:cNvSpPr/>
      </dsp:nvSpPr>
      <dsp:spPr>
        <a:xfrm>
          <a:off x="1948439" y="1234396"/>
          <a:ext cx="1371041" cy="137104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 Narrow" pitchFamily="34" charset="0"/>
            </a:rPr>
            <a:t>Sensibles</a:t>
          </a:r>
          <a:endParaRPr lang="es-MX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149223" y="1435180"/>
        <a:ext cx="969473" cy="969473"/>
      </dsp:txXfrm>
    </dsp:sp>
    <dsp:sp modelId="{1373416F-D130-440F-8404-E55864E49483}">
      <dsp:nvSpPr>
        <dsp:cNvPr id="0" name=""/>
        <dsp:cNvSpPr/>
      </dsp:nvSpPr>
      <dsp:spPr>
        <a:xfrm>
          <a:off x="2597142" y="341532"/>
          <a:ext cx="1371041" cy="13710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 Narrow" pitchFamily="34" charset="0"/>
            </a:rPr>
            <a:t>Públicos</a:t>
          </a:r>
          <a:endParaRPr lang="es-MX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797926" y="542316"/>
        <a:ext cx="969473" cy="969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B72BD-769E-4B0E-800C-34CADD624690}">
      <dsp:nvSpPr>
        <dsp:cNvPr id="0" name=""/>
        <dsp:cNvSpPr/>
      </dsp:nvSpPr>
      <dsp:spPr>
        <a:xfrm rot="5400000">
          <a:off x="-303279" y="1197436"/>
          <a:ext cx="1346336" cy="1627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D18B1-3EDD-4C1F-8BEC-278C7E97D298}">
      <dsp:nvSpPr>
        <dsp:cNvPr id="0" name=""/>
        <dsp:cNvSpPr/>
      </dsp:nvSpPr>
      <dsp:spPr>
        <a:xfrm>
          <a:off x="3331" y="333620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LICITUD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Atribuciones</a:t>
          </a:r>
          <a:endParaRPr lang="es-ES" sz="1200" kern="1200" dirty="0"/>
        </a:p>
      </dsp:txBody>
      <dsp:txXfrm>
        <a:off x="35107" y="365396"/>
        <a:ext cx="1744664" cy="1021377"/>
      </dsp:txXfrm>
    </dsp:sp>
    <dsp:sp modelId="{62664328-38A6-4619-BCED-E4EEDE3EEB55}">
      <dsp:nvSpPr>
        <dsp:cNvPr id="0" name=""/>
        <dsp:cNvSpPr/>
      </dsp:nvSpPr>
      <dsp:spPr>
        <a:xfrm rot="5400000">
          <a:off x="-303279" y="2553598"/>
          <a:ext cx="1346336" cy="162739"/>
        </a:xfrm>
        <a:prstGeom prst="rect">
          <a:avLst/>
        </a:prstGeom>
        <a:solidFill>
          <a:schemeClr val="accent3">
            <a:hueOff val="318820"/>
            <a:satOff val="1188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A518C-7B2C-463E-AE9C-A2ABE28BDA55}">
      <dsp:nvSpPr>
        <dsp:cNvPr id="0" name=""/>
        <dsp:cNvSpPr/>
      </dsp:nvSpPr>
      <dsp:spPr>
        <a:xfrm>
          <a:off x="3331" y="1689783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65683"/>
                <a:satOff val="99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265683"/>
                <a:satOff val="99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265683"/>
                <a:satOff val="99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CONSENTIMIENTO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Voluntad: libre, inequívoca, específica e informada.</a:t>
          </a:r>
          <a:endParaRPr lang="es-ES" sz="1200" kern="1200" dirty="0"/>
        </a:p>
      </dsp:txBody>
      <dsp:txXfrm>
        <a:off x="35107" y="1721559"/>
        <a:ext cx="1744664" cy="1021377"/>
      </dsp:txXfrm>
    </dsp:sp>
    <dsp:sp modelId="{DEED917E-AD07-48DE-B4A1-73A92FC3A4B5}">
      <dsp:nvSpPr>
        <dsp:cNvPr id="0" name=""/>
        <dsp:cNvSpPr/>
      </dsp:nvSpPr>
      <dsp:spPr>
        <a:xfrm>
          <a:off x="374801" y="3231680"/>
          <a:ext cx="2395101" cy="162739"/>
        </a:xfrm>
        <a:prstGeom prst="rect">
          <a:avLst/>
        </a:prstGeom>
        <a:solidFill>
          <a:schemeClr val="accent3">
            <a:hueOff val="637640"/>
            <a:satOff val="2376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69397-5C92-4075-9D0F-3BFDCB650D09}">
      <dsp:nvSpPr>
        <dsp:cNvPr id="0" name=""/>
        <dsp:cNvSpPr/>
      </dsp:nvSpPr>
      <dsp:spPr>
        <a:xfrm>
          <a:off x="3331" y="3045945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31366"/>
                <a:satOff val="198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531366"/>
                <a:satOff val="198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531366"/>
                <a:satOff val="198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CALIDAD DE LOS DATOS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Ciertos, adecuados, pertinentes y no excesivos</a:t>
          </a:r>
          <a:endParaRPr lang="es-ES" sz="1200" kern="1200" dirty="0"/>
        </a:p>
      </dsp:txBody>
      <dsp:txXfrm>
        <a:off x="35107" y="3077721"/>
        <a:ext cx="1744664" cy="1021377"/>
      </dsp:txXfrm>
    </dsp:sp>
    <dsp:sp modelId="{CA6AA4E4-103F-49C3-82CA-27AF87A6F304}">
      <dsp:nvSpPr>
        <dsp:cNvPr id="0" name=""/>
        <dsp:cNvSpPr/>
      </dsp:nvSpPr>
      <dsp:spPr>
        <a:xfrm rot="16200000">
          <a:off x="2101648" y="2553598"/>
          <a:ext cx="1346336" cy="162739"/>
        </a:xfrm>
        <a:prstGeom prst="rect">
          <a:avLst/>
        </a:prstGeom>
        <a:solidFill>
          <a:schemeClr val="accent3">
            <a:hueOff val="956459"/>
            <a:satOff val="3564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05205-2DBA-4EFA-8237-89485B2DEE7E}">
      <dsp:nvSpPr>
        <dsp:cNvPr id="0" name=""/>
        <dsp:cNvSpPr/>
      </dsp:nvSpPr>
      <dsp:spPr>
        <a:xfrm>
          <a:off x="2408259" y="3045945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97049"/>
                <a:satOff val="297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797049"/>
                <a:satOff val="297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797049"/>
                <a:satOff val="297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CONFIDENCIALIDAD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</a:rPr>
            <a:t>Personas autorizadas</a:t>
          </a:r>
          <a:endParaRPr lang="es-ES" sz="1200" b="1" kern="1200" dirty="0">
            <a:solidFill>
              <a:schemeClr val="bg1"/>
            </a:solidFill>
          </a:endParaRPr>
        </a:p>
      </dsp:txBody>
      <dsp:txXfrm>
        <a:off x="2440035" y="3077721"/>
        <a:ext cx="1744664" cy="1021377"/>
      </dsp:txXfrm>
    </dsp:sp>
    <dsp:sp modelId="{0BD47CD0-4A79-496F-A776-4F026225E11C}">
      <dsp:nvSpPr>
        <dsp:cNvPr id="0" name=""/>
        <dsp:cNvSpPr/>
      </dsp:nvSpPr>
      <dsp:spPr>
        <a:xfrm rot="16200000">
          <a:off x="2101648" y="1197436"/>
          <a:ext cx="1346336" cy="162739"/>
        </a:xfrm>
        <a:prstGeom prst="rect">
          <a:avLst/>
        </a:prstGeom>
        <a:solidFill>
          <a:schemeClr val="accent3">
            <a:hueOff val="1275279"/>
            <a:satOff val="4752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0A583-263F-4E00-A9B1-DB1FE29FD77C}">
      <dsp:nvSpPr>
        <dsp:cNvPr id="0" name=""/>
        <dsp:cNvSpPr/>
      </dsp:nvSpPr>
      <dsp:spPr>
        <a:xfrm>
          <a:off x="2408259" y="1689783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62733"/>
                <a:satOff val="396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062733"/>
                <a:satOff val="396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062733"/>
                <a:satOff val="396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Garantizar que solo los autorizados accedan</a:t>
          </a:r>
          <a:endParaRPr lang="es-ES" sz="1200" kern="1200" dirty="0"/>
        </a:p>
      </dsp:txBody>
      <dsp:txXfrm>
        <a:off x="2440035" y="1721559"/>
        <a:ext cx="1744664" cy="1021377"/>
      </dsp:txXfrm>
    </dsp:sp>
    <dsp:sp modelId="{4FCB1C2F-7B60-405A-A08E-50A116980A30}">
      <dsp:nvSpPr>
        <dsp:cNvPr id="0" name=""/>
        <dsp:cNvSpPr/>
      </dsp:nvSpPr>
      <dsp:spPr>
        <a:xfrm rot="26302">
          <a:off x="2774781" y="533203"/>
          <a:ext cx="2335783" cy="162739"/>
        </a:xfrm>
        <a:prstGeom prst="rect">
          <a:avLst/>
        </a:prstGeom>
        <a:solidFill>
          <a:schemeClr val="accent3">
            <a:hueOff val="1594099"/>
            <a:satOff val="594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B0616-1E16-4354-BA9B-6A0DBE27F10A}">
      <dsp:nvSpPr>
        <dsp:cNvPr id="0" name=""/>
        <dsp:cNvSpPr/>
      </dsp:nvSpPr>
      <dsp:spPr>
        <a:xfrm>
          <a:off x="2408259" y="333620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28416"/>
                <a:satOff val="495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328416"/>
                <a:satOff val="495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328416"/>
                <a:satOff val="495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DISPONIBILIDAD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Almacenarlos permitan el ejercicio ARCO</a:t>
          </a:r>
          <a:endParaRPr lang="es-ES" sz="1200" kern="1200" dirty="0"/>
        </a:p>
      </dsp:txBody>
      <dsp:txXfrm>
        <a:off x="2440035" y="365396"/>
        <a:ext cx="1744664" cy="1021377"/>
      </dsp:txXfrm>
    </dsp:sp>
    <dsp:sp modelId="{05D97287-44F9-4AD5-B65A-771D6EC09FFA}">
      <dsp:nvSpPr>
        <dsp:cNvPr id="0" name=""/>
        <dsp:cNvSpPr/>
      </dsp:nvSpPr>
      <dsp:spPr>
        <a:xfrm>
          <a:off x="4748887" y="356404"/>
          <a:ext cx="1808216" cy="108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94099"/>
                <a:satOff val="594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594099"/>
                <a:satOff val="594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594099"/>
                <a:satOff val="594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FF00"/>
              </a:solidFill>
            </a:rPr>
            <a:t>TEMPORALIDAD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Destruir los datos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Necesarios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pertinentes</a:t>
          </a:r>
          <a:endParaRPr lang="es-ES" sz="1200" kern="1200" dirty="0"/>
        </a:p>
      </dsp:txBody>
      <dsp:txXfrm>
        <a:off x="4780663" y="388180"/>
        <a:ext cx="1744664" cy="1021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8FF5-2CAD-7C44-8E58-61A229468209}">
      <dsp:nvSpPr>
        <dsp:cNvPr id="0" name=""/>
        <dsp:cNvSpPr/>
      </dsp:nvSpPr>
      <dsp:spPr>
        <a:xfrm>
          <a:off x="3472921" y="0"/>
          <a:ext cx="2379572" cy="23799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DB9D7-63D5-0947-B6BE-04C84D3E267D}">
      <dsp:nvSpPr>
        <dsp:cNvPr id="0" name=""/>
        <dsp:cNvSpPr/>
      </dsp:nvSpPr>
      <dsp:spPr>
        <a:xfrm>
          <a:off x="3998884" y="859228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encuentra previsto en sus atribuciones </a:t>
          </a:r>
          <a:endParaRPr lang="es-ES" sz="1500" kern="1200" dirty="0"/>
        </a:p>
      </dsp:txBody>
      <dsp:txXfrm>
        <a:off x="3998884" y="859228"/>
        <a:ext cx="1322282" cy="660982"/>
      </dsp:txXfrm>
    </dsp:sp>
    <dsp:sp modelId="{B5E0E2F6-664D-0B40-8D57-8F0D30E6D0AF}">
      <dsp:nvSpPr>
        <dsp:cNvPr id="0" name=""/>
        <dsp:cNvSpPr/>
      </dsp:nvSpPr>
      <dsp:spPr>
        <a:xfrm>
          <a:off x="2812003" y="1367448"/>
          <a:ext cx="2379572" cy="23799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5EFF-172D-0B40-9C0A-E867CF6815D2}">
      <dsp:nvSpPr>
        <dsp:cNvPr id="0" name=""/>
        <dsp:cNvSpPr/>
      </dsp:nvSpPr>
      <dsp:spPr>
        <a:xfrm>
          <a:off x="3340648" y="2234587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Exista una orden judicial</a:t>
          </a:r>
          <a:endParaRPr lang="es-ES" sz="1500" kern="1200" dirty="0"/>
        </a:p>
      </dsp:txBody>
      <dsp:txXfrm>
        <a:off x="3340648" y="2234587"/>
        <a:ext cx="1322282" cy="660982"/>
      </dsp:txXfrm>
    </dsp:sp>
    <dsp:sp modelId="{E3F62065-1084-FB4A-A78C-C61AB32755E7}">
      <dsp:nvSpPr>
        <dsp:cNvPr id="0" name=""/>
        <dsp:cNvSpPr/>
      </dsp:nvSpPr>
      <dsp:spPr>
        <a:xfrm>
          <a:off x="3642284" y="2898536"/>
          <a:ext cx="2044421" cy="20452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82907-22D9-674B-ABCD-C0121E3F614F}">
      <dsp:nvSpPr>
        <dsp:cNvPr id="0" name=""/>
        <dsp:cNvSpPr/>
      </dsp:nvSpPr>
      <dsp:spPr>
        <a:xfrm>
          <a:off x="4002013" y="3611923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refiera a las partes de un convenio</a:t>
          </a:r>
          <a:endParaRPr lang="es-ES" sz="1500" kern="1200" dirty="0"/>
        </a:p>
      </dsp:txBody>
      <dsp:txXfrm>
        <a:off x="4002013" y="3611923"/>
        <a:ext cx="1322282" cy="660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8FF5-2CAD-7C44-8E58-61A229468209}">
      <dsp:nvSpPr>
        <dsp:cNvPr id="0" name=""/>
        <dsp:cNvSpPr/>
      </dsp:nvSpPr>
      <dsp:spPr>
        <a:xfrm>
          <a:off x="3472921" y="0"/>
          <a:ext cx="2379572" cy="23799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DB9D7-63D5-0947-B6BE-04C84D3E267D}">
      <dsp:nvSpPr>
        <dsp:cNvPr id="0" name=""/>
        <dsp:cNvSpPr/>
      </dsp:nvSpPr>
      <dsp:spPr>
        <a:xfrm>
          <a:off x="3998884" y="859228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El titular no este disponible para otorgarlo</a:t>
          </a:r>
          <a:endParaRPr lang="es-ES" sz="1500" kern="1200" dirty="0"/>
        </a:p>
      </dsp:txBody>
      <dsp:txXfrm>
        <a:off x="3998884" y="859228"/>
        <a:ext cx="1322282" cy="660982"/>
      </dsp:txXfrm>
    </dsp:sp>
    <dsp:sp modelId="{B5E0E2F6-664D-0B40-8D57-8F0D30E6D0AF}">
      <dsp:nvSpPr>
        <dsp:cNvPr id="0" name=""/>
        <dsp:cNvSpPr/>
      </dsp:nvSpPr>
      <dsp:spPr>
        <a:xfrm>
          <a:off x="2812003" y="1367448"/>
          <a:ext cx="2379572" cy="23799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5EFF-172D-0B40-9C0A-E867CF6815D2}">
      <dsp:nvSpPr>
        <dsp:cNvPr id="0" name=""/>
        <dsp:cNvSpPr/>
      </dsp:nvSpPr>
      <dsp:spPr>
        <a:xfrm>
          <a:off x="3340648" y="2234587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El tratamiento este previsto en una ley</a:t>
          </a:r>
          <a:endParaRPr lang="es-ES" sz="1500" kern="1200" dirty="0"/>
        </a:p>
      </dsp:txBody>
      <dsp:txXfrm>
        <a:off x="3340648" y="2234587"/>
        <a:ext cx="1322282" cy="660982"/>
      </dsp:txXfrm>
    </dsp:sp>
    <dsp:sp modelId="{E3F62065-1084-FB4A-A78C-C61AB32755E7}">
      <dsp:nvSpPr>
        <dsp:cNvPr id="0" name=""/>
        <dsp:cNvSpPr/>
      </dsp:nvSpPr>
      <dsp:spPr>
        <a:xfrm>
          <a:off x="3642284" y="2898536"/>
          <a:ext cx="2044421" cy="20452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82907-22D9-674B-ABCD-C0121E3F614F}">
      <dsp:nvSpPr>
        <dsp:cNvPr id="0" name=""/>
        <dsp:cNvSpPr/>
      </dsp:nvSpPr>
      <dsp:spPr>
        <a:xfrm>
          <a:off x="4002013" y="3611923"/>
          <a:ext cx="1322282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transmisión se realice entre entes públicos</a:t>
          </a:r>
          <a:endParaRPr lang="es-ES" sz="1500" kern="1200" dirty="0"/>
        </a:p>
      </dsp:txBody>
      <dsp:txXfrm>
        <a:off x="4002013" y="3611923"/>
        <a:ext cx="1322282" cy="660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8FF5-2CAD-7C44-8E58-61A229468209}">
      <dsp:nvSpPr>
        <dsp:cNvPr id="0" name=""/>
        <dsp:cNvSpPr/>
      </dsp:nvSpPr>
      <dsp:spPr>
        <a:xfrm>
          <a:off x="3210273" y="-94507"/>
          <a:ext cx="4608779" cy="23799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DB9D7-63D5-0947-B6BE-04C84D3E267D}">
      <dsp:nvSpPr>
        <dsp:cNvPr id="0" name=""/>
        <dsp:cNvSpPr/>
      </dsp:nvSpPr>
      <dsp:spPr>
        <a:xfrm>
          <a:off x="4338502" y="612245"/>
          <a:ext cx="2346958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de a conocer a terceros para la prestación de un servicio</a:t>
          </a:r>
          <a:endParaRPr lang="es-ES" sz="1600" kern="1200" dirty="0"/>
        </a:p>
      </dsp:txBody>
      <dsp:txXfrm>
        <a:off x="4338502" y="612245"/>
        <a:ext cx="2346958" cy="660982"/>
      </dsp:txXfrm>
    </dsp:sp>
    <dsp:sp modelId="{B5E0E2F6-664D-0B40-8D57-8F0D30E6D0AF}">
      <dsp:nvSpPr>
        <dsp:cNvPr id="0" name=""/>
        <dsp:cNvSpPr/>
      </dsp:nvSpPr>
      <dsp:spPr>
        <a:xfrm>
          <a:off x="2116713" y="1367448"/>
          <a:ext cx="5474062" cy="23799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5EFF-172D-0B40-9C0A-E867CF6815D2}">
      <dsp:nvSpPr>
        <dsp:cNvPr id="0" name=""/>
        <dsp:cNvSpPr/>
      </dsp:nvSpPr>
      <dsp:spPr>
        <a:xfrm>
          <a:off x="2951456" y="2199303"/>
          <a:ext cx="2358105" cy="6609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Por razones de salud pública, emergencia o estudio epidemiológico</a:t>
          </a:r>
          <a:endParaRPr lang="es-ES" sz="1800" kern="1200" dirty="0"/>
        </a:p>
      </dsp:txBody>
      <dsp:txXfrm>
        <a:off x="2951456" y="2199303"/>
        <a:ext cx="2358105" cy="660982"/>
      </dsp:txXfrm>
    </dsp:sp>
    <dsp:sp modelId="{E3F62065-1084-FB4A-A78C-C61AB32755E7}">
      <dsp:nvSpPr>
        <dsp:cNvPr id="0" name=""/>
        <dsp:cNvSpPr/>
      </dsp:nvSpPr>
      <dsp:spPr>
        <a:xfrm>
          <a:off x="3253777" y="2898536"/>
          <a:ext cx="4525346" cy="20452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82907-22D9-674B-ABCD-C0121E3F614F}">
      <dsp:nvSpPr>
        <dsp:cNvPr id="0" name=""/>
        <dsp:cNvSpPr/>
      </dsp:nvSpPr>
      <dsp:spPr>
        <a:xfrm>
          <a:off x="4415314" y="3447054"/>
          <a:ext cx="2587653" cy="11318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datos figuren en registros públicos y su tratamiento sea necesario</a:t>
          </a:r>
          <a:endParaRPr lang="es-ES" sz="1800" kern="1200" dirty="0"/>
        </a:p>
      </dsp:txBody>
      <dsp:txXfrm>
        <a:off x="4415314" y="3447054"/>
        <a:ext cx="2587653" cy="1131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8F4BA-50D1-4A8B-B8CB-99651AB8325E}">
      <dsp:nvSpPr>
        <dsp:cNvPr id="0" name=""/>
        <dsp:cNvSpPr/>
      </dsp:nvSpPr>
      <dsp:spPr>
        <a:xfrm>
          <a:off x="6080866" y="3814360"/>
          <a:ext cx="91440" cy="324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0567-B6A1-48B2-9E15-5039D80DF2BA}">
      <dsp:nvSpPr>
        <dsp:cNvPr id="0" name=""/>
        <dsp:cNvSpPr/>
      </dsp:nvSpPr>
      <dsp:spPr>
        <a:xfrm>
          <a:off x="5443855" y="2780022"/>
          <a:ext cx="682731" cy="32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22"/>
              </a:lnTo>
              <a:lnTo>
                <a:pt x="682731" y="221422"/>
              </a:lnTo>
              <a:lnTo>
                <a:pt x="682731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079F5-6DA8-4748-B2C9-E8704E30FB7C}">
      <dsp:nvSpPr>
        <dsp:cNvPr id="0" name=""/>
        <dsp:cNvSpPr/>
      </dsp:nvSpPr>
      <dsp:spPr>
        <a:xfrm>
          <a:off x="4715404" y="3814360"/>
          <a:ext cx="91440" cy="324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8CB60-7885-4E1B-86AD-E6B8A1046BD7}">
      <dsp:nvSpPr>
        <dsp:cNvPr id="0" name=""/>
        <dsp:cNvSpPr/>
      </dsp:nvSpPr>
      <dsp:spPr>
        <a:xfrm>
          <a:off x="4761124" y="2780022"/>
          <a:ext cx="682731" cy="324917"/>
        </a:xfrm>
        <a:custGeom>
          <a:avLst/>
          <a:gdLst/>
          <a:ahLst/>
          <a:cxnLst/>
          <a:rect l="0" t="0" r="0" b="0"/>
          <a:pathLst>
            <a:path>
              <a:moveTo>
                <a:pt x="682731" y="0"/>
              </a:moveTo>
              <a:lnTo>
                <a:pt x="682731" y="221422"/>
              </a:lnTo>
              <a:lnTo>
                <a:pt x="0" y="221422"/>
              </a:lnTo>
              <a:lnTo>
                <a:pt x="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BB75D-20AA-4F9C-9C29-EF942DFA2077}">
      <dsp:nvSpPr>
        <dsp:cNvPr id="0" name=""/>
        <dsp:cNvSpPr/>
      </dsp:nvSpPr>
      <dsp:spPr>
        <a:xfrm>
          <a:off x="4078393" y="1745685"/>
          <a:ext cx="1365462" cy="32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22"/>
              </a:lnTo>
              <a:lnTo>
                <a:pt x="1365462" y="221422"/>
              </a:lnTo>
              <a:lnTo>
                <a:pt x="1365462" y="324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EBB09-2C01-4EAF-A315-171666B5377F}">
      <dsp:nvSpPr>
        <dsp:cNvPr id="0" name=""/>
        <dsp:cNvSpPr/>
      </dsp:nvSpPr>
      <dsp:spPr>
        <a:xfrm>
          <a:off x="3349942" y="3814360"/>
          <a:ext cx="91440" cy="324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AF3D3-619F-46AF-90DB-72ED8B42BC06}">
      <dsp:nvSpPr>
        <dsp:cNvPr id="0" name=""/>
        <dsp:cNvSpPr/>
      </dsp:nvSpPr>
      <dsp:spPr>
        <a:xfrm>
          <a:off x="2712931" y="2780022"/>
          <a:ext cx="682731" cy="324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22"/>
              </a:lnTo>
              <a:lnTo>
                <a:pt x="682731" y="221422"/>
              </a:lnTo>
              <a:lnTo>
                <a:pt x="682731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F699-CB84-4DBD-BE57-839696C6DC56}">
      <dsp:nvSpPr>
        <dsp:cNvPr id="0" name=""/>
        <dsp:cNvSpPr/>
      </dsp:nvSpPr>
      <dsp:spPr>
        <a:xfrm>
          <a:off x="1984480" y="3814360"/>
          <a:ext cx="91440" cy="324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5F892-1466-490C-BF77-339060A989C2}">
      <dsp:nvSpPr>
        <dsp:cNvPr id="0" name=""/>
        <dsp:cNvSpPr/>
      </dsp:nvSpPr>
      <dsp:spPr>
        <a:xfrm>
          <a:off x="2030200" y="2780022"/>
          <a:ext cx="682731" cy="324917"/>
        </a:xfrm>
        <a:custGeom>
          <a:avLst/>
          <a:gdLst/>
          <a:ahLst/>
          <a:cxnLst/>
          <a:rect l="0" t="0" r="0" b="0"/>
          <a:pathLst>
            <a:path>
              <a:moveTo>
                <a:pt x="682731" y="0"/>
              </a:moveTo>
              <a:lnTo>
                <a:pt x="682731" y="221422"/>
              </a:lnTo>
              <a:lnTo>
                <a:pt x="0" y="221422"/>
              </a:lnTo>
              <a:lnTo>
                <a:pt x="0" y="324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13C24-1D29-4A17-9FF3-F95D5F40BEE5}">
      <dsp:nvSpPr>
        <dsp:cNvPr id="0" name=""/>
        <dsp:cNvSpPr/>
      </dsp:nvSpPr>
      <dsp:spPr>
        <a:xfrm>
          <a:off x="2712931" y="1745685"/>
          <a:ext cx="1365462" cy="324917"/>
        </a:xfrm>
        <a:custGeom>
          <a:avLst/>
          <a:gdLst/>
          <a:ahLst/>
          <a:cxnLst/>
          <a:rect l="0" t="0" r="0" b="0"/>
          <a:pathLst>
            <a:path>
              <a:moveTo>
                <a:pt x="1365462" y="0"/>
              </a:moveTo>
              <a:lnTo>
                <a:pt x="1365462" y="221422"/>
              </a:lnTo>
              <a:lnTo>
                <a:pt x="0" y="221422"/>
              </a:lnTo>
              <a:lnTo>
                <a:pt x="0" y="324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043E6-B30E-469A-9379-67774848ABAD}">
      <dsp:nvSpPr>
        <dsp:cNvPr id="0" name=""/>
        <dsp:cNvSpPr/>
      </dsp:nvSpPr>
      <dsp:spPr>
        <a:xfrm>
          <a:off x="4032673" y="711347"/>
          <a:ext cx="91440" cy="324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9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00809-9473-4945-925D-8827E2E1216C}">
      <dsp:nvSpPr>
        <dsp:cNvPr id="0" name=""/>
        <dsp:cNvSpPr/>
      </dsp:nvSpPr>
      <dsp:spPr>
        <a:xfrm>
          <a:off x="3519795" y="1927"/>
          <a:ext cx="1117196" cy="709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6BB96-E4D7-4E14-B46D-8072FF62287D}">
      <dsp:nvSpPr>
        <dsp:cNvPr id="0" name=""/>
        <dsp:cNvSpPr/>
      </dsp:nvSpPr>
      <dsp:spPr>
        <a:xfrm>
          <a:off x="3643928" y="119853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Titular del Ente Público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64706" y="140631"/>
        <a:ext cx="1075640" cy="667863"/>
      </dsp:txXfrm>
    </dsp:sp>
    <dsp:sp modelId="{F81791EF-CB4F-4D31-932D-EB57E19445B7}">
      <dsp:nvSpPr>
        <dsp:cNvPr id="0" name=""/>
        <dsp:cNvSpPr/>
      </dsp:nvSpPr>
      <dsp:spPr>
        <a:xfrm>
          <a:off x="3519795" y="1036265"/>
          <a:ext cx="1117196" cy="709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7F3A-EBBB-4DA7-A847-C4F56FCBC809}">
      <dsp:nvSpPr>
        <dsp:cNvPr id="0" name=""/>
        <dsp:cNvSpPr/>
      </dsp:nvSpPr>
      <dsp:spPr>
        <a:xfrm>
          <a:off x="3643928" y="1154191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Enlace ante el INFODF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64706" y="1174969"/>
        <a:ext cx="1075640" cy="667863"/>
      </dsp:txXfrm>
    </dsp:sp>
    <dsp:sp modelId="{7F7D1333-1178-4A38-A6A9-B6A8B8BD3013}">
      <dsp:nvSpPr>
        <dsp:cNvPr id="0" name=""/>
        <dsp:cNvSpPr/>
      </dsp:nvSpPr>
      <dsp:spPr>
        <a:xfrm>
          <a:off x="2154333" y="2070603"/>
          <a:ext cx="1117196" cy="709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A774-86DF-4734-89AA-F7D603A3ABD1}">
      <dsp:nvSpPr>
        <dsp:cNvPr id="0" name=""/>
        <dsp:cNvSpPr/>
      </dsp:nvSpPr>
      <dsp:spPr>
        <a:xfrm>
          <a:off x="2278466" y="2188529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por sistema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299244" y="2209307"/>
        <a:ext cx="1075640" cy="667863"/>
      </dsp:txXfrm>
    </dsp:sp>
    <dsp:sp modelId="{D802018F-1809-44A0-A70B-EDD256CAF78E}">
      <dsp:nvSpPr>
        <dsp:cNvPr id="0" name=""/>
        <dsp:cNvSpPr/>
      </dsp:nvSpPr>
      <dsp:spPr>
        <a:xfrm>
          <a:off x="1471601" y="3104940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66DA7-1892-44A2-9E52-3DC4D514958D}">
      <dsp:nvSpPr>
        <dsp:cNvPr id="0" name=""/>
        <dsp:cNvSpPr/>
      </dsp:nvSpPr>
      <dsp:spPr>
        <a:xfrm>
          <a:off x="1595734" y="3222866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Física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16512" y="3243644"/>
        <a:ext cx="1075640" cy="667863"/>
      </dsp:txXfrm>
    </dsp:sp>
    <dsp:sp modelId="{8597BF72-06BC-4DA4-897E-A4B33BDD5BE6}">
      <dsp:nvSpPr>
        <dsp:cNvPr id="0" name=""/>
        <dsp:cNvSpPr/>
      </dsp:nvSpPr>
      <dsp:spPr>
        <a:xfrm>
          <a:off x="1471601" y="4139278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941BE-9BA2-4D64-8E6C-7A28F6B1BE5D}">
      <dsp:nvSpPr>
        <dsp:cNvPr id="0" name=""/>
        <dsp:cNvSpPr/>
      </dsp:nvSpPr>
      <dsp:spPr>
        <a:xfrm>
          <a:off x="1595734" y="4257204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16512" y="4277982"/>
        <a:ext cx="1075640" cy="667863"/>
      </dsp:txXfrm>
    </dsp:sp>
    <dsp:sp modelId="{086B819C-A8BD-4808-BE45-517737582624}">
      <dsp:nvSpPr>
        <dsp:cNvPr id="0" name=""/>
        <dsp:cNvSpPr/>
      </dsp:nvSpPr>
      <dsp:spPr>
        <a:xfrm>
          <a:off x="2837064" y="3104940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AA078-F03F-4695-B2FC-DDB11B81CC21}">
      <dsp:nvSpPr>
        <dsp:cNvPr id="0" name=""/>
        <dsp:cNvSpPr/>
      </dsp:nvSpPr>
      <dsp:spPr>
        <a:xfrm>
          <a:off x="2961197" y="3222866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Informática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81975" y="3243644"/>
        <a:ext cx="1075640" cy="667863"/>
      </dsp:txXfrm>
    </dsp:sp>
    <dsp:sp modelId="{DF30E177-3C0C-4A72-8B96-36E992180FE4}">
      <dsp:nvSpPr>
        <dsp:cNvPr id="0" name=""/>
        <dsp:cNvSpPr/>
      </dsp:nvSpPr>
      <dsp:spPr>
        <a:xfrm>
          <a:off x="2837064" y="4139278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5ECE-BBCE-4427-A25E-15C6493BD60E}">
      <dsp:nvSpPr>
        <dsp:cNvPr id="0" name=""/>
        <dsp:cNvSpPr/>
      </dsp:nvSpPr>
      <dsp:spPr>
        <a:xfrm>
          <a:off x="2961197" y="4257204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81975" y="4277982"/>
        <a:ext cx="1075640" cy="667863"/>
      </dsp:txXfrm>
    </dsp:sp>
    <dsp:sp modelId="{50899551-C3B9-440D-B6F4-35A0727F03B0}">
      <dsp:nvSpPr>
        <dsp:cNvPr id="0" name=""/>
        <dsp:cNvSpPr/>
      </dsp:nvSpPr>
      <dsp:spPr>
        <a:xfrm>
          <a:off x="4885257" y="2070603"/>
          <a:ext cx="1117196" cy="709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2DA3-DABF-4B39-AF5E-14D6120D2276}">
      <dsp:nvSpPr>
        <dsp:cNvPr id="0" name=""/>
        <dsp:cNvSpPr/>
      </dsp:nvSpPr>
      <dsp:spPr>
        <a:xfrm>
          <a:off x="5009390" y="2188529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por sistema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030168" y="2209307"/>
        <a:ext cx="1075640" cy="667863"/>
      </dsp:txXfrm>
    </dsp:sp>
    <dsp:sp modelId="{F3F10ECD-450A-411F-BCCD-9BF0154EDCCB}">
      <dsp:nvSpPr>
        <dsp:cNvPr id="0" name=""/>
        <dsp:cNvSpPr/>
      </dsp:nvSpPr>
      <dsp:spPr>
        <a:xfrm>
          <a:off x="4202526" y="3104940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83706-F795-44C9-A31F-643405A7FF05}">
      <dsp:nvSpPr>
        <dsp:cNvPr id="0" name=""/>
        <dsp:cNvSpPr/>
      </dsp:nvSpPr>
      <dsp:spPr>
        <a:xfrm>
          <a:off x="4326659" y="3222866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 Seguridad Física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347437" y="3243644"/>
        <a:ext cx="1075640" cy="667863"/>
      </dsp:txXfrm>
    </dsp:sp>
    <dsp:sp modelId="{9BA673D6-B2F1-4FE8-8BA2-03F6D7BB09D3}">
      <dsp:nvSpPr>
        <dsp:cNvPr id="0" name=""/>
        <dsp:cNvSpPr/>
      </dsp:nvSpPr>
      <dsp:spPr>
        <a:xfrm>
          <a:off x="4202526" y="4139278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7C899-6AD3-4221-94BF-6BB0A2591087}">
      <dsp:nvSpPr>
        <dsp:cNvPr id="0" name=""/>
        <dsp:cNvSpPr/>
      </dsp:nvSpPr>
      <dsp:spPr>
        <a:xfrm>
          <a:off x="4326659" y="4257204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347437" y="4277982"/>
        <a:ext cx="1075640" cy="667863"/>
      </dsp:txXfrm>
    </dsp:sp>
    <dsp:sp modelId="{388DA9DA-5A84-4CB3-849A-CE888A1054D7}">
      <dsp:nvSpPr>
        <dsp:cNvPr id="0" name=""/>
        <dsp:cNvSpPr/>
      </dsp:nvSpPr>
      <dsp:spPr>
        <a:xfrm>
          <a:off x="5567988" y="3104940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5787A-8354-4C74-8A06-F9AC10923F69}">
      <dsp:nvSpPr>
        <dsp:cNvPr id="0" name=""/>
        <dsp:cNvSpPr/>
      </dsp:nvSpPr>
      <dsp:spPr>
        <a:xfrm>
          <a:off x="5692121" y="3222866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Responsable de Seguridad Informática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712899" y="3243644"/>
        <a:ext cx="1075640" cy="667863"/>
      </dsp:txXfrm>
    </dsp:sp>
    <dsp:sp modelId="{D76F0901-9C6F-4D7C-AA21-FC4F868DAFEC}">
      <dsp:nvSpPr>
        <dsp:cNvPr id="0" name=""/>
        <dsp:cNvSpPr/>
      </dsp:nvSpPr>
      <dsp:spPr>
        <a:xfrm>
          <a:off x="5567988" y="4139278"/>
          <a:ext cx="1117196" cy="7094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7834B-4755-41EE-A160-E8DAE8ACFC4A}">
      <dsp:nvSpPr>
        <dsp:cNvPr id="0" name=""/>
        <dsp:cNvSpPr/>
      </dsp:nvSpPr>
      <dsp:spPr>
        <a:xfrm>
          <a:off x="5692121" y="4257204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Encargado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712899" y="4277982"/>
        <a:ext cx="1075640" cy="667863"/>
      </dsp:txXfrm>
    </dsp:sp>
    <dsp:sp modelId="{ED09427D-5D73-49DA-BBA6-D57BAB14E125}">
      <dsp:nvSpPr>
        <dsp:cNvPr id="0" name=""/>
        <dsp:cNvSpPr/>
      </dsp:nvSpPr>
      <dsp:spPr>
        <a:xfrm>
          <a:off x="811970" y="746172"/>
          <a:ext cx="1117196" cy="7094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0F507-4BEB-463B-A178-D114EF9DAD33}">
      <dsp:nvSpPr>
        <dsp:cNvPr id="0" name=""/>
        <dsp:cNvSpPr/>
      </dsp:nvSpPr>
      <dsp:spPr>
        <a:xfrm>
          <a:off x="936103" y="864099"/>
          <a:ext cx="1117196" cy="709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Usuarios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956881" y="884877"/>
        <a:ext cx="1075640" cy="667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79ED-2DE4-48C6-B513-922BB1EC48C3}" type="datetimeFigureOut">
              <a:rPr lang="es-ES" smtClean="0"/>
              <a:t>27/11/2016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E186-2063-43C1-AE89-2CA60D806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70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1039-D70E-45E8-84D6-A012A793DCBA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5C534-EE8C-4086-A2D1-91600E6297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2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http://www.photaki.es/foto-proteccion-de-la-familia_382116.htm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5C534-EE8C-4086-A2D1-91600E62973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24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5C534-EE8C-4086-A2D1-91600E62973E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5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5C534-EE8C-4086-A2D1-91600E62973E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0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2696" y="1700808"/>
            <a:ext cx="7811752" cy="1470025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redit Valley" pitchFamily="2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6224" y="3886200"/>
            <a:ext cx="5864696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redit Valley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02630"/>
            <a:ext cx="4834880" cy="56207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02630"/>
            <a:ext cx="4834880" cy="56207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Logo Infodf calado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30000"/>
          </a:blip>
          <a:srcRect b="7264"/>
          <a:stretch>
            <a:fillRect/>
          </a:stretch>
        </p:blipFill>
        <p:spPr bwMode="auto">
          <a:xfrm>
            <a:off x="107504" y="6021288"/>
            <a:ext cx="432048" cy="7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02630"/>
            <a:ext cx="4834880" cy="56207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02630"/>
            <a:ext cx="4834880" cy="5620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202630"/>
            <a:ext cx="4834880" cy="56207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 userDrawn="1"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BD6F-87B8-4CCA-964D-F84E1974F867}" type="datetimeFigureOut">
              <a:rPr lang="es-MX" smtClean="0"/>
              <a:pPr/>
              <a:t>27/11/2016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9045-9735-47BF-8C34-DFF2391C277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Rectángulo"/>
          <p:cNvSpPr/>
          <p:nvPr userDrawn="1"/>
        </p:nvSpPr>
        <p:spPr>
          <a:xfrm rot="10800000">
            <a:off x="0" y="0"/>
            <a:ext cx="9144000" cy="836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 userDrawn="1"/>
        </p:nvSpPr>
        <p:spPr>
          <a:xfrm rot="10800000">
            <a:off x="0" y="6021288"/>
            <a:ext cx="9144000" cy="836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redit Valley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redit Valley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Credit Valley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Credit Valley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Credit Valley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Credit Valley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25B1-C51C-47B9-AB9B-B77909A231B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FA3D-1B99-4EFE-A63A-02E7E06C8C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FE3D-B800-48DD-BF2F-AC9ECC56A638}" type="datetimeFigureOut">
              <a:rPr lang="es-ES" smtClean="0"/>
              <a:pPr/>
              <a:t>27/11/2016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9E66-F494-44E4-AB6F-8153EF5BD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bing.com/images/search?q=gente+pensando&amp;view=detail&amp;id=B374D93BB427B1CAF89F8D96FDA239D615345833&amp;FORM=IDFRIR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blogs.ua.es/jgaliana/files/2008/12/network-security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33.png"/><Relationship Id="rId5" Type="http://schemas.openxmlformats.org/officeDocument/2006/relationships/diagramData" Target="../diagrams/data8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diagramDrawing" Target="../diagrams/drawin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gente+pensando&amp;view=detail&amp;id=BA0B32823A19DF3D960B10AF6D3B4C94306EDF6B&amp;FORM=IDFRI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alejandra.pacheco@infodf.org.m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 idx="4294967295"/>
          </p:nvPr>
        </p:nvSpPr>
        <p:spPr>
          <a:xfrm>
            <a:off x="2411760" y="1988840"/>
            <a:ext cx="6589240" cy="208823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Introducción a la </a:t>
            </a:r>
            <a:b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ley de protección de datos personales </a:t>
            </a:r>
            <a:b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para el Distrito Federal</a:t>
            </a:r>
            <a:b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/>
            </a:r>
            <a:br>
              <a:rPr lang="es-MX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/>
            </a:r>
            <a:b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Secretaria de Seguridad Pública </a:t>
            </a:r>
            <a:r>
              <a:rPr lang="es-MX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cdmx</a:t>
            </a: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/>
            </a:r>
            <a:b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28 de noviembre de 2016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99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66429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2564904"/>
            <a:ext cx="4896544" cy="19442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Principios Rectores de la Ley</a:t>
            </a:r>
            <a:endParaRPr lang="es-ES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4514" name="Picture 2" descr="http://www.jesusguerrero.com/wp-content/uploads/2009/01/Principios-Valores-y-H%C3%A1bi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13663"/>
            <a:ext cx="4045446" cy="427557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139952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65000"/>
                  </a:schemeClr>
                </a:solidFill>
              </a:rPr>
              <a:t>http://www.jesusguerrero.com/2009/01/principios-valores-y-habitos/</a:t>
            </a:r>
            <a:endParaRPr lang="es-E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idx="1"/>
          </p:nvPr>
        </p:nvSpPr>
        <p:spPr>
          <a:xfrm>
            <a:off x="-36512" y="3573016"/>
            <a:ext cx="2160240" cy="1512168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Principios</a:t>
            </a:r>
          </a:p>
          <a:p>
            <a:pPr algn="ctr"/>
            <a:r>
              <a:rPr lang="es-MX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Rectores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203904" y="5301208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Credit Valley" pitchFamily="2" charset="0"/>
              </a:rPr>
              <a:t>Art. 5 LPDPDF</a:t>
            </a:r>
            <a:endParaRPr lang="es-MX" sz="6000" b="1" dirty="0" smtClean="0">
              <a:solidFill>
                <a:schemeClr val="bg1">
                  <a:lumMod val="50000"/>
                </a:schemeClr>
              </a:solidFill>
              <a:latin typeface="Credit Valley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4056" y="1124744"/>
            <a:ext cx="14036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942095596"/>
              </p:ext>
            </p:extLst>
          </p:nvPr>
        </p:nvGraphicFramePr>
        <p:xfrm>
          <a:off x="2483768" y="980728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 rot="18928440">
            <a:off x="3777337" y="3238429"/>
            <a:ext cx="1070490" cy="4308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0070C0"/>
                </a:solidFill>
              </a:rPr>
              <a:t>Excepciones </a:t>
            </a:r>
          </a:p>
          <a:p>
            <a:pPr algn="ctr"/>
            <a:r>
              <a:rPr lang="es-MX" sz="1100" b="1" dirty="0" smtClean="0">
                <a:solidFill>
                  <a:srgbClr val="0070C0"/>
                </a:solidFill>
              </a:rPr>
              <a:t>Art. 16 LPDPDF</a:t>
            </a:r>
            <a:endParaRPr lang="es-ES" sz="1100" b="1" dirty="0">
              <a:solidFill>
                <a:srgbClr val="0070C0"/>
              </a:solidFill>
            </a:endParaRPr>
          </a:p>
        </p:txBody>
      </p:sp>
      <p:pic>
        <p:nvPicPr>
          <p:cNvPr id="23" name="22 Imagen" descr="http://ts4.mm.bing.net/th?id=I.4754907503526555&amp;pid=1.9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573016"/>
            <a:ext cx="12596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7092280" y="2852936"/>
            <a:ext cx="18356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¿Quiénes son los autorizados?</a:t>
            </a:r>
            <a:endParaRPr lang="es-E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6732240" y="3068960"/>
            <a:ext cx="360040" cy="33375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059832" y="2420888"/>
            <a:ext cx="839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FF0000"/>
                </a:solidFill>
              </a:rPr>
              <a:t>Informado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5373216"/>
            <a:ext cx="3438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Credit Valley" pitchFamily="2" charset="0"/>
              </a:rPr>
              <a:t>Leyenda de Privacidad Art. 9 LPDPDF</a:t>
            </a:r>
          </a:p>
          <a:p>
            <a:pPr algn="ctr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Credit Valley" pitchFamily="2" charset="0"/>
              </a:rPr>
              <a:t>Numeral 13 de LPDPDF</a:t>
            </a:r>
            <a:endParaRPr lang="es-MX" sz="6000" b="1" dirty="0" smtClean="0">
              <a:solidFill>
                <a:schemeClr val="bg1">
                  <a:lumMod val="50000"/>
                </a:schemeClr>
              </a:solidFill>
              <a:latin typeface="Credit Val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21201"/>
              </p:ext>
            </p:extLst>
          </p:nvPr>
        </p:nvGraphicFramePr>
        <p:xfrm>
          <a:off x="-2256678" y="836712"/>
          <a:ext cx="8664497" cy="494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9125" y="-27384"/>
            <a:ext cx="8239909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>Excepciones al </a:t>
            </a:r>
            <a:r>
              <a:rPr lang="es-ES" sz="2400" dirty="0"/>
              <a:t>C</a:t>
            </a:r>
            <a:r>
              <a:rPr lang="es-ES" sz="2400" dirty="0" smtClean="0"/>
              <a:t>onsentimiento</a:t>
            </a:r>
            <a:br>
              <a:rPr lang="es-ES" sz="2400" dirty="0" smtClean="0"/>
            </a:br>
            <a:r>
              <a:rPr lang="es-ES" sz="1400" dirty="0"/>
              <a:t>Artículo 16 de la LPDPDF</a:t>
            </a:r>
            <a:br>
              <a:rPr lang="es-ES" sz="1400" dirty="0"/>
            </a:br>
            <a:endParaRPr lang="es-ES" sz="1400" dirty="0"/>
          </a:p>
        </p:txBody>
      </p:sp>
      <p:graphicFrame>
        <p:nvGraphicFramePr>
          <p:cNvPr id="8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82101"/>
              </p:ext>
            </p:extLst>
          </p:nvPr>
        </p:nvGraphicFramePr>
        <p:xfrm>
          <a:off x="2051720" y="908720"/>
          <a:ext cx="8664497" cy="494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72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61348"/>
              </p:ext>
            </p:extLst>
          </p:nvPr>
        </p:nvGraphicFramePr>
        <p:xfrm>
          <a:off x="-1005464" y="836712"/>
          <a:ext cx="9935766" cy="494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759125" y="44624"/>
            <a:ext cx="8239909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>Excepciones al </a:t>
            </a:r>
            <a:r>
              <a:rPr lang="es-ES" sz="2400" dirty="0"/>
              <a:t>C</a:t>
            </a:r>
            <a:r>
              <a:rPr lang="es-ES" sz="2400" dirty="0" smtClean="0"/>
              <a:t>onsentimiento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400" dirty="0"/>
              <a:t>Artículo 16 de la LPDPDF</a:t>
            </a:r>
            <a:br>
              <a:rPr lang="es-ES" sz="1400" dirty="0"/>
            </a:b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273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dineroconvideos.com/flech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5808" y="967417"/>
            <a:ext cx="2623831" cy="2520280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395536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260648"/>
            <a:ext cx="8469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/>
              </a:rPr>
              <a:t>Estructura Orgánica del Sistema de Datos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292080" y="227687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 smtClean="0">
                <a:solidFill>
                  <a:srgbClr val="FF0000"/>
                </a:solidFill>
              </a:rPr>
              <a:t>coordina </a:t>
            </a:r>
            <a:r>
              <a:rPr lang="es-MX" u="sng" dirty="0" smtClean="0">
                <a:solidFill>
                  <a:srgbClr val="FF0000"/>
                </a:solidFill>
              </a:rPr>
              <a:t>a todos los responsables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7" name="10 Título"/>
          <p:cNvSpPr txBox="1">
            <a:spLocks/>
          </p:cNvSpPr>
          <p:nvPr/>
        </p:nvSpPr>
        <p:spPr>
          <a:xfrm>
            <a:off x="6588224" y="3140968"/>
            <a:ext cx="26997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Decide sobre la Protección y tratamiento de los dato Personales, contenido y finalidad</a:t>
            </a:r>
            <a:endParaRPr lang="es-MX" sz="1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10 Título"/>
          <p:cNvSpPr txBox="1">
            <a:spLocks/>
          </p:cNvSpPr>
          <p:nvPr/>
        </p:nvSpPr>
        <p:spPr>
          <a:xfrm>
            <a:off x="7164288" y="5301208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Hace  tratamiento de Datos Personales</a:t>
            </a:r>
            <a:endParaRPr lang="es-MX" sz="12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10 Título"/>
          <p:cNvSpPr txBox="1">
            <a:spLocks/>
          </p:cNvSpPr>
          <p:nvPr/>
        </p:nvSpPr>
        <p:spPr>
          <a:xfrm>
            <a:off x="5148064" y="1124744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Art. 21 y 22 LPDPDF</a:t>
            </a:r>
            <a:endParaRPr lang="es-MX" sz="1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51519" y="2204864"/>
            <a:ext cx="4536505" cy="2304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SISTEMAS DE DATOS PERSONALES</a:t>
            </a:r>
            <a:endParaRPr lang="es-E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3972" name="Picture 4" descr="http://www.uv.mx/transparencia/preguntas/images/recorte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82881" cy="334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Marcador de texto"/>
          <p:cNvSpPr txBox="1">
            <a:spLocks/>
          </p:cNvSpPr>
          <p:nvPr/>
        </p:nvSpPr>
        <p:spPr>
          <a:xfrm>
            <a:off x="2627784" y="260648"/>
            <a:ext cx="7056784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</a:rPr>
              <a:t>Sistema de Datos Personales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Marcador de contenido 4"/>
          <p:cNvSpPr txBox="1">
            <a:spLocks/>
          </p:cNvSpPr>
          <p:nvPr/>
        </p:nvSpPr>
        <p:spPr>
          <a:xfrm>
            <a:off x="971600" y="908720"/>
            <a:ext cx="7416824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latin typeface="Bookman Old Style" pitchFamily="18" charset="0"/>
              </a:rPr>
              <a:t>Conjunto organizado </a:t>
            </a:r>
            <a:r>
              <a:rPr kumimoji="0" lang="es-ES" sz="1600" i="0" u="none" strike="noStrike" kern="1200" normalizeH="0" baseline="0" noProof="0" dirty="0" smtClean="0">
                <a:solidFill>
                  <a:srgbClr val="0070C0"/>
                </a:solidFill>
                <a:uLnTx/>
                <a:uFillTx/>
                <a:latin typeface="Bookman Old Style" pitchFamily="18" charset="0"/>
              </a:rPr>
              <a:t>de archivos, registros, ficheros, bases o bancos de datos personales en posesión de los entes públicos, sin importar su modalidad de creación, almacenamiento, organización y acceso.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1600" dirty="0" smtClean="0">
                <a:solidFill>
                  <a:srgbClr val="0070C0"/>
                </a:solidFill>
                <a:latin typeface="Bookman Old Style" pitchFamily="18" charset="0"/>
              </a:rPr>
              <a:t>Estructurado conforme a criterios específicos relativos a personas físicas</a:t>
            </a:r>
            <a:endParaRPr lang="es-ES" sz="1600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8024" y="2924944"/>
            <a:ext cx="3888432" cy="8433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edit Valley" pitchFamily="2" charset="0"/>
              </a:rPr>
              <a:t>AUTOMATIZADOS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1400" dirty="0" smtClean="0">
                <a:latin typeface="Calibri" pitchFamily="34" charset="0"/>
              </a:rPr>
              <a:t>utilizado una herramienta tecnológica. </a:t>
            </a:r>
            <a:endParaRPr lang="es-E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redit Valley" pitchFamily="2" charset="0"/>
            </a:endParaRPr>
          </a:p>
        </p:txBody>
      </p:sp>
      <p:pic>
        <p:nvPicPr>
          <p:cNvPr id="8" name="Imagen 6" descr="Dia archivos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/>
          <a:stretch/>
        </p:blipFill>
        <p:spPr>
          <a:xfrm>
            <a:off x="7052180" y="4265712"/>
            <a:ext cx="2091820" cy="259228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83568" y="2924944"/>
            <a:ext cx="2799928" cy="10587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edit Valley" pitchFamily="2" charset="0"/>
              </a:rPr>
              <a:t>FÍSICOS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s-MX" sz="1400" dirty="0" smtClean="0">
                <a:latin typeface="Calibri" pitchFamily="34" charset="0"/>
              </a:rPr>
              <a:t>sin esfuerzos desproporcionados a sus datos personales</a:t>
            </a:r>
            <a:r>
              <a:rPr lang="es-MX" sz="1400" dirty="0" smtClean="0"/>
              <a:t>.</a:t>
            </a:r>
            <a:endParaRPr lang="es-E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edit Valley" pitchFamily="2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1907704" y="2204864"/>
            <a:ext cx="340616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6804248" y="2276872"/>
            <a:ext cx="340616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1"/>
          <p:cNvSpPr txBox="1">
            <a:spLocks/>
          </p:cNvSpPr>
          <p:nvPr/>
        </p:nvSpPr>
        <p:spPr>
          <a:xfrm>
            <a:off x="251520" y="4365104"/>
            <a:ext cx="662473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redit Valley" pitchFamily="2" charset="0"/>
                <a:ea typeface="+mn-ea"/>
                <a:cs typeface="+mn-cs"/>
              </a:rPr>
              <a:t>La creación, modificación y supresión de un SDP es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redit Valley" pitchFamily="2" charset="0"/>
                <a:ea typeface="+mn-ea"/>
                <a:cs typeface="+mn-cs"/>
              </a:rPr>
              <a:t>competencia exclusiva del titular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redit Valley" pitchFamily="2" charset="0"/>
                <a:ea typeface="+mn-ea"/>
                <a:cs typeface="+mn-cs"/>
              </a:rPr>
              <a:t>(o equivalente) del ente público.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redit Valley" pitchFamily="2" charset="0"/>
                <a:ea typeface="+mn-ea"/>
                <a:cs typeface="+mn-cs"/>
              </a:rPr>
              <a:t>Ésta determinación debe ser publicada en la GODF.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redit Valley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5 Título"/>
          <p:cNvSpPr>
            <a:spLocks noGrp="1"/>
          </p:cNvSpPr>
          <p:nvPr>
            <p:ph type="title"/>
          </p:nvPr>
        </p:nvSpPr>
        <p:spPr>
          <a:xfrm>
            <a:off x="107505" y="144016"/>
            <a:ext cx="9036496" cy="1340768"/>
          </a:xfrm>
        </p:spPr>
        <p:txBody>
          <a:bodyPr>
            <a:noAutofit/>
          </a:bodyPr>
          <a:lstStyle/>
          <a:p>
            <a:r>
              <a:rPr lang="es-MX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n-ea"/>
                <a:cs typeface="+mn-cs"/>
              </a:rPr>
              <a:t>Niveles de </a:t>
            </a:r>
            <a:r>
              <a:rPr lang="es-MX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n-ea"/>
                <a:cs typeface="+mn-cs"/>
              </a:rPr>
              <a:t>Seguridad                            </a:t>
            </a: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n-ea"/>
                <a:cs typeface="+mn-cs"/>
              </a:rPr>
              <a:t>Artículo </a:t>
            </a: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n-ea"/>
                <a:cs typeface="+mn-cs"/>
              </a:rPr>
              <a:t>14 de la LPDPDF</a:t>
            </a:r>
            <a:endParaRPr lang="es-MX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980175" y="1052736"/>
            <a:ext cx="3982236" cy="1512168"/>
            <a:chOff x="2621" y="194735"/>
            <a:chExt cx="2555488" cy="786041"/>
          </a:xfrm>
        </p:grpSpPr>
        <p:sp>
          <p:nvSpPr>
            <p:cNvPr id="8" name="13 Rectángulo"/>
            <p:cNvSpPr/>
            <p:nvPr/>
          </p:nvSpPr>
          <p:spPr>
            <a:xfrm>
              <a:off x="2621" y="194735"/>
              <a:ext cx="2555488" cy="78604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14 Rectángulo"/>
            <p:cNvSpPr/>
            <p:nvPr/>
          </p:nvSpPr>
          <p:spPr>
            <a:xfrm>
              <a:off x="2621" y="194735"/>
              <a:ext cx="2555488" cy="786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Alto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dirty="0" smtClean="0">
                  <a:solidFill>
                    <a:schemeClr val="bg1"/>
                  </a:solidFill>
                  <a:latin typeface="Cambria" pitchFamily="18" charset="0"/>
                </a:rPr>
                <a:t>Datos personales: relativos a la ideología, religión, creencias, afiliación política, origen racial o étnico, salud, biométricos, genéticos o vida sexual….</a:t>
              </a:r>
              <a:endParaRPr lang="es-ES" sz="3200" kern="12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0" name="12 Rectángulo"/>
          <p:cNvSpPr/>
          <p:nvPr/>
        </p:nvSpPr>
        <p:spPr>
          <a:xfrm>
            <a:off x="1896630" y="3157928"/>
            <a:ext cx="414250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Medio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mbria" pitchFamily="18" charset="0"/>
              </a:rPr>
              <a:t>Datos personales: Comisión de infracciones administrativas o penales, datos patrimoniales, servicios financieros, datos suficientes que permitan obtener una evaluación de la personalidad del individuo</a:t>
            </a:r>
            <a:endParaRPr lang="es-ES" sz="14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96630" y="5265204"/>
            <a:ext cx="4149327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0" kern="1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Básico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Aplicable a todos los sistemas</a:t>
            </a:r>
            <a:endParaRPr lang="es-ES" b="0" kern="1200" dirty="0"/>
          </a:p>
        </p:txBody>
      </p:sp>
      <p:sp>
        <p:nvSpPr>
          <p:cNvPr id="13" name="20 Rectángulo"/>
          <p:cNvSpPr/>
          <p:nvPr/>
        </p:nvSpPr>
        <p:spPr>
          <a:xfrm>
            <a:off x="6203642" y="3445941"/>
            <a:ext cx="2817527" cy="9361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kern="1200" dirty="0" smtClean="0">
                <a:latin typeface="Corbel" pitchFamily="34" charset="0"/>
              </a:rPr>
              <a:t>Responsable de seguridad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dirty="0" smtClean="0">
                <a:latin typeface="Corbel" pitchFamily="34" charset="0"/>
              </a:rPr>
              <a:t>Auditoría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kern="1200" dirty="0" smtClean="0">
                <a:latin typeface="Corbel" pitchFamily="34" charset="0"/>
              </a:rPr>
              <a:t>Control de acceso físico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dirty="0" smtClean="0">
                <a:latin typeface="Corbel" pitchFamily="34" charset="0"/>
              </a:rPr>
              <a:t>Pruebas con datos reales</a:t>
            </a:r>
            <a:endParaRPr lang="es-ES" sz="1200" kern="1200" dirty="0">
              <a:latin typeface="Corbel" pitchFamily="34" charset="0"/>
            </a:endParaRPr>
          </a:p>
        </p:txBody>
      </p:sp>
      <p:sp>
        <p:nvSpPr>
          <p:cNvPr id="14" name="25 Abrir llave"/>
          <p:cNvSpPr/>
          <p:nvPr/>
        </p:nvSpPr>
        <p:spPr>
          <a:xfrm>
            <a:off x="1615419" y="1340768"/>
            <a:ext cx="288032" cy="4896544"/>
          </a:xfrm>
          <a:prstGeom prst="lef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26 Marcador de texto"/>
          <p:cNvSpPr txBox="1">
            <a:spLocks/>
          </p:cNvSpPr>
          <p:nvPr/>
        </p:nvSpPr>
        <p:spPr>
          <a:xfrm>
            <a:off x="-108520" y="2204864"/>
            <a:ext cx="1512167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85000"/>
              </a:lnSpc>
              <a:spcBef>
                <a:spcPts val="4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Comic Sans MS" pitchFamily="66" charset="0"/>
              </a:defRPr>
            </a:lvl1pPr>
            <a:lvl2pPr marL="742950" indent="-285750" algn="just" defTabSz="914400" rtl="0" eaLnBrk="1" latinLnBrk="0" hangingPunct="1">
              <a:lnSpc>
                <a:spcPct val="85000"/>
              </a:lnSpc>
              <a:spcBef>
                <a:spcPts val="50"/>
              </a:spcBef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Comic Sans MS" pitchFamily="66" charset="0"/>
              </a:defRPr>
            </a:lvl2pPr>
            <a:lvl3pPr marL="1143000" indent="-228600" algn="just" defTabSz="914400" rtl="0" eaLnBrk="1" latinLnBrk="0" hangingPunct="1">
              <a:lnSpc>
                <a:spcPct val="85000"/>
              </a:lnSpc>
              <a:spcBef>
                <a:spcPts val="50"/>
              </a:spcBef>
              <a:buFont typeface="Calibri" pitchFamily="34" charset="0"/>
              <a:buChar char="−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Comic Sans MS" pitchFamily="66" charset="0"/>
              </a:defRPr>
            </a:lvl3pPr>
            <a:lvl4pPr marL="1600200" indent="-228600" algn="just" defTabSz="914400" rtl="0" eaLnBrk="1" latinLnBrk="0" hangingPunct="1">
              <a:lnSpc>
                <a:spcPct val="85000"/>
              </a:lnSpc>
              <a:spcBef>
                <a:spcPts val="50"/>
              </a:spcBef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Comic Sans MS" pitchFamily="66" charset="0"/>
              </a:defRPr>
            </a:lvl4pPr>
            <a:lvl5pPr marL="2057400" indent="-228600" algn="just" defTabSz="914400" rtl="0" eaLnBrk="1" latinLnBrk="0" hangingPunct="1">
              <a:lnSpc>
                <a:spcPct val="85000"/>
              </a:lnSpc>
              <a:spcBef>
                <a:spcPts val="50"/>
              </a:spcBef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Comic Sans MS" pitchFamily="66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91051" y="1715548"/>
            <a:ext cx="159469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300" b="1" dirty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88C">
                        <a:tint val="40000"/>
                        <a:satMod val="250000"/>
                      </a:srgbClr>
                    </a:gs>
                    <a:gs pos="9000">
                      <a:srgbClr val="FF388C">
                        <a:tint val="52000"/>
                        <a:satMod val="300000"/>
                      </a:srgbClr>
                    </a:gs>
                    <a:gs pos="50000">
                      <a:srgbClr val="FF388C">
                        <a:shade val="20000"/>
                        <a:satMod val="300000"/>
                      </a:srgbClr>
                    </a:gs>
                    <a:gs pos="79000">
                      <a:srgbClr val="FF388C">
                        <a:tint val="52000"/>
                        <a:satMod val="300000"/>
                      </a:srgbClr>
                    </a:gs>
                    <a:gs pos="100000">
                      <a:srgbClr val="FF388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</a:t>
            </a:r>
            <a:endParaRPr lang="es-ES" sz="3600" b="1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388C">
                      <a:tint val="40000"/>
                      <a:satMod val="250000"/>
                    </a:srgbClr>
                  </a:gs>
                  <a:gs pos="9000">
                    <a:srgbClr val="FF388C">
                      <a:tint val="52000"/>
                      <a:satMod val="300000"/>
                    </a:srgbClr>
                  </a:gs>
                  <a:gs pos="50000">
                    <a:srgbClr val="FF388C">
                      <a:shade val="20000"/>
                      <a:satMod val="300000"/>
                    </a:srgbClr>
                  </a:gs>
                  <a:gs pos="79000">
                    <a:srgbClr val="FF388C">
                      <a:tint val="52000"/>
                      <a:satMod val="300000"/>
                    </a:srgbClr>
                  </a:gs>
                  <a:gs pos="100000">
                    <a:srgbClr val="FF388C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8" name="20 Rectángulo"/>
          <p:cNvSpPr/>
          <p:nvPr/>
        </p:nvSpPr>
        <p:spPr>
          <a:xfrm>
            <a:off x="6203644" y="5157192"/>
            <a:ext cx="2817527" cy="1426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b="0" i="0" u="none" kern="1200" dirty="0" smtClean="0">
                <a:latin typeface="Corbel" pitchFamily="34" charset="0"/>
              </a:rPr>
              <a:t>Documento de Seguridad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dirty="0" smtClean="0">
                <a:latin typeface="Corbel" pitchFamily="34" charset="0"/>
              </a:rPr>
              <a:t>Funciones y obligaciones del personal autorizado al tratamiento de DP</a:t>
            </a:r>
            <a:endParaRPr lang="es-MX" sz="1200" b="0" i="0" u="none" kern="1200" dirty="0" smtClean="0">
              <a:latin typeface="Corbel" pitchFamily="34" charset="0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b="0" i="0" u="none" kern="1200" dirty="0" smtClean="0">
                <a:latin typeface="Corbel" pitchFamily="34" charset="0"/>
              </a:rPr>
              <a:t>Registro de incidencias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b="0" i="0" u="none" kern="1200" dirty="0" smtClean="0">
                <a:latin typeface="Corbel" pitchFamily="34" charset="0"/>
              </a:rPr>
              <a:t>Identificación y autentificación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dirty="0" smtClean="0">
                <a:latin typeface="Corbel" pitchFamily="34" charset="0"/>
              </a:rPr>
              <a:t>Control de acceso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MX" sz="1200" kern="1200" dirty="0" smtClean="0">
                <a:latin typeface="Corbel" pitchFamily="34" charset="0"/>
              </a:rPr>
              <a:t>Copias de respaldo</a:t>
            </a:r>
            <a:endParaRPr lang="es-ES" sz="1200" kern="1200" dirty="0">
              <a:latin typeface="Corbel" pitchFamily="34" charset="0"/>
            </a:endParaRPr>
          </a:p>
        </p:txBody>
      </p:sp>
      <p:sp>
        <p:nvSpPr>
          <p:cNvPr id="19" name="20 Rectángulo"/>
          <p:cNvSpPr/>
          <p:nvPr/>
        </p:nvSpPr>
        <p:spPr>
          <a:xfrm>
            <a:off x="6203642" y="1317819"/>
            <a:ext cx="2817526" cy="795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dirty="0" smtClean="0">
                <a:latin typeface="Corbel" pitchFamily="34" charset="0"/>
              </a:rPr>
              <a:t>Distribución de soportes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kern="1200" dirty="0" smtClean="0">
                <a:latin typeface="Corbel" pitchFamily="34" charset="0"/>
              </a:rPr>
              <a:t>Registro de acceso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s-ES" sz="1200" dirty="0" smtClean="0">
                <a:latin typeface="Corbel" pitchFamily="34" charset="0"/>
              </a:rPr>
              <a:t>Telecomunicaciones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endParaRPr lang="es-ES" sz="1200" kern="1200" dirty="0">
              <a:latin typeface="Corbel" pitchFamily="34" charset="0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3788632" y="4437112"/>
            <a:ext cx="69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4 CuadroTexto"/>
          <p:cNvSpPr txBox="1"/>
          <p:nvPr/>
        </p:nvSpPr>
        <p:spPr>
          <a:xfrm>
            <a:off x="3772537" y="2420888"/>
            <a:ext cx="69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95936" y="188640"/>
            <a:ext cx="4820072" cy="90872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Tipos de Seguridad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Picture 2" descr="http://www.manzueta-services.com/productos/controltime/imagenes/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899" y="1844824"/>
            <a:ext cx="2010765" cy="17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hisalma.com/imagenes/automati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899" y="859845"/>
            <a:ext cx="2016224" cy="1331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95" y="3143666"/>
            <a:ext cx="1308538" cy="1308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1.bp.blogspot.com/_eJYsI2H1ZhI/ShXKHxR2CZI/AAAAAAAAAaI/NJIeAbCt_Pk/s400/seguridad+informat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9464" y="4222877"/>
            <a:ext cx="1800200" cy="182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2877909" y="2188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9" name="15 CuadroTexto"/>
          <p:cNvSpPr txBox="1">
            <a:spLocks noChangeArrowheads="1"/>
          </p:cNvSpPr>
          <p:nvPr/>
        </p:nvSpPr>
        <p:spPr bwMode="auto">
          <a:xfrm>
            <a:off x="2039846" y="4960212"/>
            <a:ext cx="3816158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libri" pitchFamily="34" charset="0"/>
              </a:rPr>
              <a:t>C</a:t>
            </a:r>
            <a:r>
              <a:rPr lang="es-ES" sz="2400" b="1" dirty="0" smtClean="0">
                <a:latin typeface="Calibri" pitchFamily="34" charset="0"/>
              </a:rPr>
              <a:t>omunicaciones y Redes</a:t>
            </a:r>
          </a:p>
          <a:p>
            <a:pPr algn="ctr"/>
            <a:r>
              <a:rPr lang="es-ES" sz="1400" b="1" dirty="0" smtClean="0">
                <a:latin typeface="Calibri" pitchFamily="34" charset="0"/>
              </a:rPr>
              <a:t>Restricción en acceso a dominios y carga de programas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967837" y="1028228"/>
            <a:ext cx="3888167" cy="6771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</a:rPr>
              <a:t>Física </a:t>
            </a:r>
          </a:p>
          <a:p>
            <a:pPr algn="ctr"/>
            <a:r>
              <a:rPr lang="es-ES" sz="1400" b="1" dirty="0" smtClean="0">
                <a:latin typeface="Calibri" pitchFamily="34" charset="0"/>
              </a:rPr>
              <a:t>Instalaciones, equipo y sistemas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11715" y="2007304"/>
            <a:ext cx="3844290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</a:rPr>
              <a:t>Lógica </a:t>
            </a:r>
          </a:p>
          <a:p>
            <a:pPr algn="ctr"/>
            <a:r>
              <a:rPr lang="es-ES" sz="1400" b="1" dirty="0" smtClean="0">
                <a:latin typeface="Calibri" pitchFamily="34" charset="0"/>
              </a:rPr>
              <a:t>Identificación y Autentificación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011715" y="3015416"/>
            <a:ext cx="3844290" cy="6771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</a:rPr>
              <a:t>Desarrollo y Aplicaciones </a:t>
            </a:r>
          </a:p>
          <a:p>
            <a:pPr algn="ctr"/>
            <a:r>
              <a:rPr lang="es-ES" sz="1400" b="1" dirty="0" smtClean="0">
                <a:latin typeface="Calibri" pitchFamily="34" charset="0"/>
              </a:rPr>
              <a:t>Autorizaciones para creación y tratamiento SDP</a:t>
            </a:r>
            <a:endParaRPr lang="es-ES" sz="2400" b="1" dirty="0" smtClean="0">
              <a:latin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32127" y="4023528"/>
            <a:ext cx="3823878" cy="6771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</a:rPr>
              <a:t>Cifrado</a:t>
            </a:r>
          </a:p>
          <a:p>
            <a:pPr algn="ctr"/>
            <a:r>
              <a:rPr lang="es-ES" sz="1400" b="1" dirty="0" smtClean="0">
                <a:latin typeface="Calibri" pitchFamily="34" charset="0"/>
              </a:rPr>
              <a:t>Contraseñas, claves y algoritmos</a:t>
            </a:r>
          </a:p>
        </p:txBody>
      </p:sp>
      <p:sp>
        <p:nvSpPr>
          <p:cNvPr id="28" name="27 Abrir llave"/>
          <p:cNvSpPr/>
          <p:nvPr/>
        </p:nvSpPr>
        <p:spPr>
          <a:xfrm>
            <a:off x="1475656" y="980728"/>
            <a:ext cx="288032" cy="4896544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6 Marcador de texto"/>
          <p:cNvSpPr>
            <a:spLocks noGrp="1"/>
          </p:cNvSpPr>
          <p:nvPr>
            <p:ph type="body" idx="1"/>
          </p:nvPr>
        </p:nvSpPr>
        <p:spPr>
          <a:xfrm rot="20954852">
            <a:off x="101118" y="2540851"/>
            <a:ext cx="1584175" cy="31683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28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s-ES" sz="283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01083" y="1613141"/>
            <a:ext cx="8664497" cy="1579910"/>
          </a:xfrm>
        </p:spPr>
        <p:txBody>
          <a:bodyPr/>
          <a:lstStyle/>
          <a:p>
            <a:r>
              <a:rPr lang="es-ES" sz="2400" dirty="0" smtClean="0"/>
              <a:t>Obligación del ente público, de: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346050"/>
          </a:xfrm>
        </p:spPr>
        <p:txBody>
          <a:bodyPr>
            <a:noAutofit/>
          </a:bodyPr>
          <a:lstStyle/>
          <a:p>
            <a:r>
              <a:rPr lang="es-E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Obligación de (transparencia)/Publicación</a:t>
            </a:r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Numerales 6-9 de los Lineamientos</a:t>
            </a:r>
            <a:endParaRPr lang="es-ES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6150" y="3433646"/>
            <a:ext cx="72157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16600" b="1" spc="150" dirty="0">
                <a:ln w="11430"/>
                <a:solidFill>
                  <a:srgbClr val="9C007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urostile"/>
                <a:cs typeface="Eurostile"/>
              </a:rPr>
              <a:t>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t="25439" b="15768"/>
          <a:stretch/>
        </p:blipFill>
        <p:spPr>
          <a:xfrm>
            <a:off x="675066" y="2204864"/>
            <a:ext cx="1176254" cy="12287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28570" y="2494621"/>
            <a:ext cx="659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Eurostile"/>
                <a:cs typeface="Eurostile"/>
              </a:rPr>
              <a:t>Publicar en la GODF: la creación, modificación, o extinción de un SDP</a:t>
            </a:r>
            <a:endParaRPr lang="es-ES" sz="2000" dirty="0">
              <a:latin typeface="Eurostile"/>
              <a:cs typeface="Eurostile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98610" y="4322931"/>
            <a:ext cx="659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Eurostile"/>
                <a:cs typeface="Eurostile"/>
              </a:rPr>
              <a:t>Registrar Electrónico de SDP </a:t>
            </a:r>
            <a:endParaRPr lang="es-ES" sz="2000" dirty="0">
              <a:latin typeface="Eurostile"/>
              <a:cs typeface="Eurostil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936" y="3434872"/>
            <a:ext cx="2722309" cy="22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8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RKnU4zkw9KBS9Ossq-UojHLCZCcNNsaLDnVC-Wmg_l0sYglzIMKah5s7Ez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51199">
            <a:off x="6603454" y="3489430"/>
            <a:ext cx="2048514" cy="2048514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20717" y="1484784"/>
            <a:ext cx="8664497" cy="2868837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 smtClean="0">
                <a:solidFill>
                  <a:srgbClr val="0070C0"/>
                </a:solidFill>
                <a:latin typeface="Bookman Old Style" pitchFamily="18" charset="0"/>
              </a:rPr>
              <a:t>Al finalizar el curso, el participante distinguirá los elementos principales de la “Ley de Protección de Datos Personales para el Distrito Federal”</a:t>
            </a:r>
            <a:endParaRPr lang="es-MX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1920" y="116632"/>
            <a:ext cx="4834880" cy="562074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Objetivo</a:t>
            </a:r>
            <a:endParaRPr lang="es-MX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251520" y="908720"/>
            <a:ext cx="3705523" cy="1656184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Derechos</a:t>
            </a:r>
            <a:br>
              <a:rPr lang="es-MX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s-MX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2492896"/>
            <a:ext cx="4608512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ARCO</a:t>
            </a:r>
            <a:endParaRPr lang="es-E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343029" y="962302"/>
            <a:ext cx="4800971" cy="5067446"/>
            <a:chOff x="4343029" y="962302"/>
            <a:chExt cx="4800971" cy="5067446"/>
          </a:xfrm>
        </p:grpSpPr>
        <p:pic>
          <p:nvPicPr>
            <p:cNvPr id="10242" name="Picture 2" descr="http://static.pichicola.com/wp-content/uploads/2012/04/periodicos-04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029" y="962302"/>
              <a:ext cx="4800971" cy="5067446"/>
            </a:xfrm>
            <a:prstGeom prst="rect">
              <a:avLst/>
            </a:prstGeom>
            <a:noFill/>
          </p:spPr>
        </p:pic>
        <p:sp>
          <p:nvSpPr>
            <p:cNvPr id="7" name="6 CuadroTexto"/>
            <p:cNvSpPr txBox="1"/>
            <p:nvPr/>
          </p:nvSpPr>
          <p:spPr>
            <a:xfrm rot="20356524">
              <a:off x="7407972" y="4508822"/>
              <a:ext cx="170965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1200" dirty="0" smtClean="0">
                  <a:latin typeface="Arial Black" pitchFamily="34" charset="0"/>
                </a:rPr>
                <a:t>Ejercicio de los</a:t>
              </a:r>
            </a:p>
            <a:p>
              <a:r>
                <a:rPr lang="es-MX" sz="1200" dirty="0" smtClean="0">
                  <a:latin typeface="Arial Black" pitchFamily="34" charset="0"/>
                </a:rPr>
                <a:t>Derechos ARCO</a:t>
              </a:r>
              <a:endParaRPr lang="es-ES" sz="1200" dirty="0">
                <a:latin typeface="Arial Black" pitchFamily="34" charset="0"/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4355976" y="58052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</a:rPr>
              <a:t>http://pichicola.com/el-periodico-del-dia-que-naciste/</a:t>
            </a:r>
            <a:endParaRPr lang="es-E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582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82" y="1656184"/>
            <a:ext cx="31730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12368"/>
            <a:ext cx="23068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Diagrama"/>
          <p:cNvGraphicFramePr/>
          <p:nvPr/>
        </p:nvGraphicFramePr>
        <p:xfrm>
          <a:off x="1259632" y="112474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864096"/>
            <a:ext cx="38388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4509120"/>
            <a:ext cx="4180433" cy="13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539552" y="44624"/>
            <a:ext cx="8239909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 pitchFamily="2" charset="0"/>
                <a:ea typeface="+mj-ea"/>
                <a:cs typeface="+mj-cs"/>
              </a:rPr>
              <a:t>Derechos ARCO</a:t>
            </a:r>
            <a:endParaRPr kumimoji="0" lang="es-MX" sz="5400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redit Valley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41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576064"/>
          </a:xfrm>
        </p:spPr>
        <p:txBody>
          <a:bodyPr/>
          <a:lstStyle/>
          <a:p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Medios y requisitos para solicitudes ARCO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96552" y="1124744"/>
            <a:ext cx="4427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50"/>
                </a:solidFill>
                <a:latin typeface="Amienne" pitchFamily="82" charset="0"/>
              </a:rPr>
              <a:t>Existen tres medios: </a:t>
            </a:r>
          </a:p>
          <a:p>
            <a:pPr marL="457200" indent="-457200" algn="ctr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latin typeface="Amienne" pitchFamily="82" charset="0"/>
              </a:rPr>
              <a:t>Electrónicamente, </a:t>
            </a:r>
          </a:p>
          <a:p>
            <a:pPr marL="457200" indent="-457200" algn="ctr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latin typeface="Amienne" pitchFamily="82" charset="0"/>
              </a:rPr>
              <a:t>Verbalmente</a:t>
            </a:r>
          </a:p>
          <a:p>
            <a:pPr marL="457200" indent="-457200" algn="ctr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latin typeface="Amienne" pitchFamily="82" charset="0"/>
              </a:rPr>
              <a:t> por escrito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180528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solidFill>
                  <a:srgbClr val="7030A0"/>
                </a:solidFill>
                <a:latin typeface="Amienne" pitchFamily="82" charset="0"/>
              </a:rPr>
              <a:t>Los medio más empleados son: </a:t>
            </a:r>
          </a:p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mienne" pitchFamily="82" charset="0"/>
              </a:rPr>
              <a:t>INFOMEX-DF, TELINFODF, en la OIP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96544" y="2636912"/>
            <a:ext cx="3995936" cy="326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sz="2000" b="1" dirty="0" smtClean="0">
              <a:solidFill>
                <a:schemeClr val="accent5">
                  <a:lumMod val="75000"/>
                </a:schemeClr>
              </a:solidFill>
              <a:latin typeface="Amienne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Nombre del ente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Nombre del titular de los datos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Descripción de lo requerido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Domicilio (físico o electrónico)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Amienne" pitchFamily="82" charset="0"/>
              </a:rPr>
              <a:t>Modalidad en la que se requiere la información</a:t>
            </a:r>
          </a:p>
        </p:txBody>
      </p:sp>
      <p:pic>
        <p:nvPicPr>
          <p:cNvPr id="11" name="10 Imagen" descr="http://ts3.mm.bing.net/th?id=I.4553490756601446&amp;pid=1.9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514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Llamada de nube"/>
          <p:cNvSpPr/>
          <p:nvPr/>
        </p:nvSpPr>
        <p:spPr>
          <a:xfrm>
            <a:off x="5004048" y="1124744"/>
            <a:ext cx="3506688" cy="1728192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mienne" pitchFamily="82" charset="0"/>
              </a:rPr>
              <a:t>R</a:t>
            </a:r>
            <a:r>
              <a:rPr lang="es-ES" sz="2000" b="1" dirty="0" smtClean="0">
                <a:solidFill>
                  <a:schemeClr val="bg1"/>
                </a:solidFill>
                <a:latin typeface="Amienne" pitchFamily="82" charset="0"/>
              </a:rPr>
              <a:t>equisitos para presentar una solicitud ARCO: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0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139952" y="3789040"/>
            <a:ext cx="4824536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just">
              <a:buNone/>
            </a:pPr>
            <a:endParaRPr lang="es-ES" sz="1800" dirty="0" smtClean="0">
              <a:latin typeface="Bookman Old Style" pitchFamily="18" charset="0"/>
            </a:endParaRPr>
          </a:p>
          <a:p>
            <a:pPr algn="just"/>
            <a:r>
              <a:rPr lang="es-ES" sz="1800" dirty="0" smtClean="0">
                <a:latin typeface="Bookman Old Style" pitchFamily="18" charset="0"/>
              </a:rPr>
              <a:t>No se puede perder de vista que, a diferencia de una solicitud de acceso a la información pública amparada en al LTAIPDF, la OIP </a:t>
            </a:r>
            <a:r>
              <a:rPr lang="es-ES" sz="1800" b="1" dirty="0" smtClean="0">
                <a:solidFill>
                  <a:schemeClr val="accent3"/>
                </a:solidFill>
                <a:latin typeface="Bookman Old Style" pitchFamily="18" charset="0"/>
              </a:rPr>
              <a:t>no puede entregar información vía INFOMEX, o correo electrónico o verbalmente.</a:t>
            </a:r>
          </a:p>
          <a:p>
            <a:pPr algn="just"/>
            <a:r>
              <a:rPr lang="es-ES" sz="1800" dirty="0" smtClean="0">
                <a:latin typeface="Bookman Old Style" pitchFamily="18" charset="0"/>
              </a:rPr>
              <a:t>Por esos medios, sólo se podrá notificar la disponibilidad de la información.</a:t>
            </a:r>
          </a:p>
          <a:p>
            <a:pPr algn="just"/>
            <a:endParaRPr lang="es-ES" sz="1800" b="1" dirty="0" smtClean="0">
              <a:solidFill>
                <a:schemeClr val="accent3"/>
              </a:solidFill>
              <a:latin typeface="Bookman Old Style" pitchFamily="18" charset="0"/>
            </a:endParaRPr>
          </a:p>
          <a:p>
            <a:pPr algn="just"/>
            <a:endParaRPr lang="es-ES" sz="1800" b="1" dirty="0" smtClean="0">
              <a:solidFill>
                <a:schemeClr val="accent3"/>
              </a:solidFill>
              <a:latin typeface="Bookman Old Style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73223" y="116632"/>
            <a:ext cx="8147249" cy="1224136"/>
          </a:xfrm>
        </p:spPr>
        <p:txBody>
          <a:bodyPr/>
          <a:lstStyle/>
          <a:p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¿Cuándo se acredita la personalidad del solicitante?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53650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La personalidad del titular de los datos personales o la representación, se acredita cuando se acude a las instalaciones de la OIP a recoger la respuesta. </a:t>
            </a: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 rotWithShape="1">
          <a:blip r:embed="rId2" cstate="print">
            <a:alphaModFix amt="30000"/>
          </a:blip>
          <a:srcRect b="53896"/>
          <a:stretch/>
        </p:blipFill>
        <p:spPr>
          <a:xfrm rot="16200000">
            <a:off x="225445" y="3743107"/>
            <a:ext cx="2246623" cy="16184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5" b="98246" l="36047" r="90000">
                        <a14:foregroundMark x1="53721" y1="77895" x2="53721" y2="77895"/>
                        <a14:foregroundMark x1="43721" y1="28421" x2="43721" y2="28421"/>
                        <a14:foregroundMark x1="37442" y1="32982" x2="37442" y2="32982"/>
                        <a14:backgroundMark x1="52791" y1="73333" x2="52791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50912">
            <a:off x="5364088" y="1124744"/>
            <a:ext cx="4005629" cy="266591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5" cstate="print">
            <a:alphaModFix amt="50000"/>
          </a:blip>
          <a:stretch>
            <a:fillRect/>
          </a:stretch>
        </p:blipFill>
        <p:spPr>
          <a:xfrm rot="19956387">
            <a:off x="2150633" y="2708933"/>
            <a:ext cx="2854778" cy="1438725"/>
          </a:xfrm>
          <a:prstGeom prst="rect">
            <a:avLst/>
          </a:prstGeom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052736"/>
            <a:ext cx="15775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4330824" cy="316835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s-MX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Medios de Defensa</a:t>
            </a:r>
            <a:endParaRPr lang="es-E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11960" y="544522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75000"/>
                  </a:schemeClr>
                </a:solidFill>
              </a:rPr>
              <a:t>http://lavozdelanahuac2012.blogspot.mx/2012/10/articulo-de-noam-chomski-al-cumplirse.html</a:t>
            </a:r>
            <a:endParaRPr lang="es-E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http://1.bp.blogspot.com/-ZCHAdtGSAPA/UIHT3KhMNaI/AAAAAAAAU9A/GPogQNWyugA/s640/crisis+de+los+misi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75297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581934" y="3221715"/>
            <a:ext cx="3220871" cy="1145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000" dirty="0" smtClean="0"/>
              <a:t>se impida </a:t>
            </a:r>
            <a:r>
              <a:rPr lang="es-MX" sz="2000" b="1" dirty="0" smtClean="0">
                <a:solidFill>
                  <a:schemeClr val="accent3"/>
                </a:solidFill>
              </a:rPr>
              <a:t>gravemente </a:t>
            </a:r>
            <a:br>
              <a:rPr lang="es-MX" sz="2000" b="1" dirty="0" smtClean="0">
                <a:solidFill>
                  <a:schemeClr val="accent3"/>
                </a:solidFill>
              </a:rPr>
            </a:br>
            <a:r>
              <a:rPr lang="es-MX" sz="2000" b="1" dirty="0" smtClean="0">
                <a:solidFill>
                  <a:schemeClr val="accent3"/>
                </a:solidFill>
              </a:rPr>
              <a:t>o se atente de igual modo contra el ejercicio de derechos</a:t>
            </a:r>
            <a:endParaRPr lang="es-MX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9432" y="116632"/>
            <a:ext cx="8208912" cy="1124744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Denuncia </a:t>
            </a:r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(Art. 17 LPDPDF)</a:t>
            </a:r>
            <a:endParaRPr lang="es-E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 descr="http://www.arvato-si.com/userfiles/Areas_negocio/area_data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2" y="2369576"/>
            <a:ext cx="1877222" cy="1301679"/>
          </a:xfrm>
          <a:prstGeom prst="rect">
            <a:avLst/>
          </a:prstGeom>
          <a:noFill/>
        </p:spPr>
      </p:pic>
      <p:sp>
        <p:nvSpPr>
          <p:cNvPr id="7" name="4 Marcador de contenido"/>
          <p:cNvSpPr txBox="1">
            <a:spLocks/>
          </p:cNvSpPr>
          <p:nvPr/>
        </p:nvSpPr>
        <p:spPr>
          <a:xfrm>
            <a:off x="479503" y="1464915"/>
            <a:ext cx="8664497" cy="4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Procede por: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88515" y="2361748"/>
            <a:ext cx="4342792" cy="12822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Utilización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pic>
        <p:nvPicPr>
          <p:cNvPr id="9220" name="Picture 4" descr="http://www.nexmart.net/fileadmin/Images/Presse/nexMart_Labyrinth_300dp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732" y="4027513"/>
            <a:ext cx="1874906" cy="1334417"/>
          </a:xfrm>
          <a:prstGeom prst="rect">
            <a:avLst/>
          </a:prstGeom>
          <a:noFill/>
        </p:spPr>
      </p:pic>
      <p:sp>
        <p:nvSpPr>
          <p:cNvPr id="9" name="4 Marcador de contenido"/>
          <p:cNvSpPr txBox="1">
            <a:spLocks/>
          </p:cNvSpPr>
          <p:nvPr/>
        </p:nvSpPr>
        <p:spPr>
          <a:xfrm>
            <a:off x="485647" y="4015072"/>
            <a:ext cx="4332013" cy="1349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513013" marR="0" lvl="0" indent="-342900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Cesión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11" name="4 Marcador de contenido"/>
          <p:cNvSpPr txBox="1">
            <a:spLocks/>
          </p:cNvSpPr>
          <p:nvPr/>
        </p:nvSpPr>
        <p:spPr>
          <a:xfrm>
            <a:off x="4778993" y="3073864"/>
            <a:ext cx="871182" cy="1656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y</a:t>
            </a:r>
            <a:endParaRPr kumimoji="0" lang="es-MX" sz="9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92162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330" y="3179136"/>
            <a:ext cx="4221126" cy="367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Imagen 8" descr="HOMBRE_AZUL_5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349"/>
            <a:ext cx="2032073" cy="4100595"/>
          </a:xfrm>
          <a:prstGeom prst="rect">
            <a:avLst/>
          </a:prstGeom>
        </p:spPr>
      </p:pic>
      <p:sp>
        <p:nvSpPr>
          <p:cNvPr id="8" name="7 Llamada de nube"/>
          <p:cNvSpPr/>
          <p:nvPr/>
        </p:nvSpPr>
        <p:spPr>
          <a:xfrm>
            <a:off x="1318437" y="1103586"/>
            <a:ext cx="2749066" cy="1448228"/>
          </a:xfrm>
          <a:prstGeom prst="cloudCallout">
            <a:avLst>
              <a:gd name="adj1" fmla="val -50637"/>
              <a:gd name="adj2" fmla="val 5425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s-MX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recurso de revisión se puede interponer por 2 causas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4359348" y="1797269"/>
            <a:ext cx="3208100" cy="1592317"/>
          </a:xfrm>
          <a:prstGeom prst="cloudCallout">
            <a:avLst>
              <a:gd name="adj1" fmla="val -179391"/>
              <a:gd name="adj2" fmla="val -1857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primera es porque te sientes </a:t>
            </a:r>
            <a:r>
              <a:rPr lang="es-MX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AGRAVIADO</a:t>
            </a:r>
            <a:r>
              <a:rPr lang="es-MX" sz="14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respuesta que te dio el ente público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5580993" y="3863164"/>
            <a:ext cx="2928598" cy="1560174"/>
          </a:xfrm>
          <a:prstGeom prst="cloudCallout">
            <a:avLst>
              <a:gd name="adj1" fmla="val -255067"/>
              <a:gd name="adj2" fmla="val -13512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segunda es porque el ente público </a:t>
            </a:r>
            <a:r>
              <a:rPr lang="es-MX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DIO RESPUESTA </a:t>
            </a:r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tu solicitud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924493" y="4550735"/>
            <a:ext cx="3955312" cy="13234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Causales </a:t>
            </a:r>
            <a:br>
              <a:rPr lang="es-MX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s-MX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 procedencia</a:t>
            </a:r>
            <a:endParaRPr lang="es-MX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716584" cy="720080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Recurso de Revisión</a:t>
            </a:r>
            <a:endParaRPr lang="es-E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1022178" y="6137920"/>
            <a:ext cx="6716584" cy="72008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redit Valley" pitchFamily="2" charset="0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15 días </a:t>
            </a:r>
            <a:r>
              <a:rPr lang="es-E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hábiles </a:t>
            </a:r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 interponer</a:t>
            </a:r>
            <a:endParaRPr lang="es-ES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1950" dirty="0">
                <a:solidFill>
                  <a:schemeClr val="tx1"/>
                </a:solidFill>
              </a:rPr>
              <a:t>El recurso de revisión deberá contener lo siguiente</a:t>
            </a:r>
            <a:r>
              <a:rPr lang="es-MX" sz="195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es-MX" sz="1950" dirty="0"/>
          </a:p>
          <a:p>
            <a:pPr marL="852488" indent="-514350" algn="just">
              <a:lnSpc>
                <a:spcPct val="100000"/>
              </a:lnSpc>
              <a:buAutoNum type="romanUcPeriod"/>
            </a:pPr>
            <a:r>
              <a:rPr lang="es-MX" sz="1950" u="sng" dirty="0" smtClean="0">
                <a:solidFill>
                  <a:schemeClr val="tx1"/>
                </a:solidFill>
              </a:rPr>
              <a:t>El </a:t>
            </a:r>
            <a:r>
              <a:rPr lang="es-MX" sz="1950" b="1" u="sng" dirty="0">
                <a:solidFill>
                  <a:schemeClr val="tx1"/>
                </a:solidFill>
              </a:rPr>
              <a:t>nombre del recurrente </a:t>
            </a:r>
            <a:r>
              <a:rPr lang="es-MX" sz="1950" u="sng" dirty="0">
                <a:solidFill>
                  <a:schemeClr val="tx1"/>
                </a:solidFill>
              </a:rPr>
              <a:t>y, en su caso, el de su </a:t>
            </a:r>
            <a:r>
              <a:rPr lang="es-MX" sz="1950" b="1" u="sng" dirty="0">
                <a:solidFill>
                  <a:schemeClr val="tx1"/>
                </a:solidFill>
              </a:rPr>
              <a:t>representante legal</a:t>
            </a:r>
            <a:r>
              <a:rPr lang="es-MX" sz="1950" u="sng" dirty="0">
                <a:solidFill>
                  <a:schemeClr val="tx1"/>
                </a:solidFill>
              </a:rPr>
              <a:t>, así como del tercero interesado, si lo hay</a:t>
            </a:r>
            <a:r>
              <a:rPr lang="es-MX" sz="1950" u="sng" dirty="0" smtClean="0">
                <a:solidFill>
                  <a:schemeClr val="tx1"/>
                </a:solidFill>
              </a:rPr>
              <a:t>;</a:t>
            </a:r>
          </a:p>
          <a:p>
            <a:pPr marL="852488" indent="-514350" algn="just">
              <a:lnSpc>
                <a:spcPct val="100000"/>
              </a:lnSpc>
              <a:buAutoNum type="romanUcPeriod"/>
            </a:pPr>
            <a:endParaRPr lang="es-MX" sz="1950" u="sng" dirty="0">
              <a:solidFill>
                <a:schemeClr val="tx1"/>
              </a:solidFill>
            </a:endParaRPr>
          </a:p>
          <a:p>
            <a:pPr marL="338138" indent="0" algn="just">
              <a:lnSpc>
                <a:spcPct val="100000"/>
              </a:lnSpc>
              <a:buNone/>
            </a:pPr>
            <a:r>
              <a:rPr lang="es-MX" sz="1950" b="1" dirty="0">
                <a:solidFill>
                  <a:schemeClr val="tx1"/>
                </a:solidFill>
              </a:rPr>
              <a:t>II. </a:t>
            </a:r>
            <a:r>
              <a:rPr lang="es-MX" sz="1950" dirty="0">
                <a:solidFill>
                  <a:schemeClr val="tx1"/>
                </a:solidFill>
              </a:rPr>
              <a:t>El </a:t>
            </a:r>
            <a:r>
              <a:rPr lang="es-MX" sz="1950" b="1" dirty="0">
                <a:solidFill>
                  <a:schemeClr val="tx1"/>
                </a:solidFill>
              </a:rPr>
              <a:t>sujeto obligado </a:t>
            </a:r>
            <a:r>
              <a:rPr lang="es-MX" sz="1950" dirty="0">
                <a:solidFill>
                  <a:schemeClr val="tx1"/>
                </a:solidFill>
              </a:rPr>
              <a:t>ante el cual se presentó la solicitud</a:t>
            </a:r>
            <a:r>
              <a:rPr lang="es-MX" sz="1950" dirty="0" smtClean="0">
                <a:solidFill>
                  <a:schemeClr val="tx1"/>
                </a:solidFill>
              </a:rPr>
              <a:t>;</a:t>
            </a:r>
          </a:p>
          <a:p>
            <a:pPr marL="338138" indent="0" algn="just">
              <a:lnSpc>
                <a:spcPct val="100000"/>
              </a:lnSpc>
              <a:buNone/>
            </a:pPr>
            <a:endParaRPr lang="es-MX" sz="1950" dirty="0">
              <a:solidFill>
                <a:schemeClr val="tx1"/>
              </a:solidFill>
            </a:endParaRPr>
          </a:p>
          <a:p>
            <a:pPr marL="338138" indent="0" algn="just">
              <a:lnSpc>
                <a:spcPct val="100000"/>
              </a:lnSpc>
              <a:buNone/>
            </a:pPr>
            <a:r>
              <a:rPr lang="es-MX" sz="1950" b="1" dirty="0">
                <a:solidFill>
                  <a:schemeClr val="tx1"/>
                </a:solidFill>
              </a:rPr>
              <a:t>III. </a:t>
            </a:r>
            <a:r>
              <a:rPr lang="es-MX" sz="1950" dirty="0">
                <a:solidFill>
                  <a:schemeClr val="tx1"/>
                </a:solidFill>
              </a:rPr>
              <a:t>El </a:t>
            </a:r>
            <a:r>
              <a:rPr lang="es-MX" sz="1950" b="1" dirty="0">
                <a:solidFill>
                  <a:schemeClr val="tx1"/>
                </a:solidFill>
              </a:rPr>
              <a:t>domicilio, medio electrónico para oír y recibir notificaciones</a:t>
            </a:r>
            <a:r>
              <a:rPr lang="es-MX" sz="1950" dirty="0">
                <a:solidFill>
                  <a:schemeClr val="tx1"/>
                </a:solidFill>
              </a:rPr>
              <a:t>, en caso de no haberlo señalado, se harán por estrados;</a:t>
            </a:r>
          </a:p>
          <a:p>
            <a:pPr marL="338138" indent="0" algn="just">
              <a:lnSpc>
                <a:spcPct val="100000"/>
              </a:lnSpc>
              <a:buNone/>
            </a:pPr>
            <a:r>
              <a:rPr lang="es-MX" sz="1950" b="1" dirty="0">
                <a:solidFill>
                  <a:schemeClr val="tx1"/>
                </a:solidFill>
              </a:rPr>
              <a:t>IV</a:t>
            </a:r>
            <a:r>
              <a:rPr lang="es-MX" sz="1950" dirty="0">
                <a:solidFill>
                  <a:schemeClr val="tx1"/>
                </a:solidFill>
              </a:rPr>
              <a:t>. El </a:t>
            </a:r>
            <a:r>
              <a:rPr lang="es-MX" sz="1950" b="1" dirty="0">
                <a:solidFill>
                  <a:schemeClr val="tx1"/>
                </a:solidFill>
              </a:rPr>
              <a:t>acto o resolución que recurre </a:t>
            </a:r>
            <a:r>
              <a:rPr lang="es-MX" sz="1950" dirty="0">
                <a:solidFill>
                  <a:schemeClr val="tx1"/>
                </a:solidFill>
              </a:rPr>
              <a:t>y, en su caso, el número de folio de respuesta de solicitud de acceso, </a:t>
            </a:r>
          </a:p>
          <a:p>
            <a:pPr marL="406004" indent="-67866" algn="just">
              <a:lnSpc>
                <a:spcPct val="100000"/>
              </a:lnSpc>
            </a:pPr>
            <a:endParaRPr lang="es-MX" sz="195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17570" y="188640"/>
            <a:ext cx="5726430" cy="7382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</a:rPr>
              <a:t>Recurso de Revisión</a:t>
            </a:r>
            <a:endParaRPr lang="es-MX" sz="3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25574" y="6459259"/>
            <a:ext cx="240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</a:schemeClr>
                </a:solidFill>
              </a:rPr>
              <a:t>Artículo 237 LTRCCDMX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2257214"/>
            <a:ext cx="7543801" cy="3492842"/>
          </a:xfrm>
        </p:spPr>
        <p:txBody>
          <a:bodyPr>
            <a:normAutofit fontScale="70000" lnSpcReduction="20000"/>
          </a:bodyPr>
          <a:lstStyle/>
          <a:p>
            <a:pPr marL="333375" indent="0" algn="just">
              <a:lnSpc>
                <a:spcPct val="160000"/>
              </a:lnSpc>
              <a:buNone/>
            </a:pPr>
            <a:r>
              <a:rPr lang="es-MX" sz="2400" b="1" dirty="0">
                <a:solidFill>
                  <a:schemeClr val="tx1"/>
                </a:solidFill>
              </a:rPr>
              <a:t>V. La fecha en que se le notificó la respuesta </a:t>
            </a:r>
            <a:r>
              <a:rPr lang="es-MX" sz="2400" dirty="0">
                <a:solidFill>
                  <a:schemeClr val="tx1"/>
                </a:solidFill>
              </a:rPr>
              <a:t>al solicitante o tuvo conocimiento del acto reclamado, o de presentación de la solicitud en caso de falta de respuesta</a:t>
            </a:r>
            <a:r>
              <a:rPr lang="es-MX" sz="2400" dirty="0" smtClean="0">
                <a:solidFill>
                  <a:schemeClr val="tx1"/>
                </a:solidFill>
              </a:rPr>
              <a:t>;</a:t>
            </a:r>
          </a:p>
          <a:p>
            <a:pPr marL="333375" indent="0" algn="just">
              <a:lnSpc>
                <a:spcPct val="160000"/>
              </a:lnSpc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333375" indent="0" algn="just">
              <a:lnSpc>
                <a:spcPct val="160000"/>
              </a:lnSpc>
              <a:buNone/>
            </a:pPr>
            <a:r>
              <a:rPr lang="es-MX" sz="2400" b="1" dirty="0">
                <a:solidFill>
                  <a:schemeClr val="tx1"/>
                </a:solidFill>
              </a:rPr>
              <a:t>VI. </a:t>
            </a:r>
            <a:r>
              <a:rPr lang="es-MX" sz="2400" dirty="0">
                <a:solidFill>
                  <a:schemeClr val="tx1"/>
                </a:solidFill>
              </a:rPr>
              <a:t>Las </a:t>
            </a:r>
            <a:r>
              <a:rPr lang="es-MX" sz="2400" b="1" dirty="0">
                <a:solidFill>
                  <a:schemeClr val="tx1"/>
                </a:solidFill>
              </a:rPr>
              <a:t>razones o motivos de inconformidad</a:t>
            </a:r>
            <a:r>
              <a:rPr lang="es-MX" sz="2400" dirty="0">
                <a:solidFill>
                  <a:schemeClr val="tx1"/>
                </a:solidFill>
              </a:rPr>
              <a:t>, </a:t>
            </a:r>
            <a:r>
              <a:rPr lang="es-MX" sz="2400" dirty="0" smtClean="0">
                <a:solidFill>
                  <a:schemeClr val="tx1"/>
                </a:solidFill>
              </a:rPr>
              <a:t>y</a:t>
            </a:r>
          </a:p>
          <a:p>
            <a:pPr marL="333375" indent="0" algn="just">
              <a:lnSpc>
                <a:spcPct val="160000"/>
              </a:lnSpc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pPr marL="333375" indent="0" algn="just">
              <a:lnSpc>
                <a:spcPct val="160000"/>
              </a:lnSpc>
              <a:buNone/>
            </a:pPr>
            <a:r>
              <a:rPr lang="es-MX" sz="2400" b="1" dirty="0">
                <a:solidFill>
                  <a:schemeClr val="tx1"/>
                </a:solidFill>
              </a:rPr>
              <a:t>VII. </a:t>
            </a:r>
            <a:r>
              <a:rPr lang="es-MX" sz="2400" dirty="0">
                <a:solidFill>
                  <a:schemeClr val="tx1"/>
                </a:solidFill>
              </a:rPr>
              <a:t>La </a:t>
            </a:r>
            <a:r>
              <a:rPr lang="es-MX" sz="2400" b="1" dirty="0">
                <a:solidFill>
                  <a:schemeClr val="tx1"/>
                </a:solidFill>
              </a:rPr>
              <a:t>copia de la respuesta que se impugna</a:t>
            </a:r>
            <a:r>
              <a:rPr lang="es-MX" sz="2400" dirty="0">
                <a:solidFill>
                  <a:schemeClr val="tx1"/>
                </a:solidFill>
              </a:rPr>
              <a:t>, salvo en caso de falta de respuesta de solicitud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  <a:endParaRPr lang="es-MX" sz="2400" dirty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36" y="5210978"/>
            <a:ext cx="1138524" cy="10566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17570" y="61095"/>
            <a:ext cx="5726430" cy="7382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</a:rPr>
              <a:t>Recurso de Revisión</a:t>
            </a:r>
            <a:endParaRPr lang="es-MX" sz="3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25574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</a:schemeClr>
                </a:solidFill>
              </a:rPr>
              <a:t>Artículo 237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7342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TEMAS:</a:t>
            </a:r>
          </a:p>
          <a:p>
            <a:pPr>
              <a:buNone/>
            </a:pPr>
            <a:endParaRPr lang="es-MX" sz="24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Introducción a la Protección de Datos Personales</a:t>
            </a:r>
            <a:endParaRPr lang="es-MX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¿Qué son los Datos Personales?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Principios Rectores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Sistemas de Datos Personales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Niveles y Tipos de Seguridad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Derechos ARCO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ü"/>
            </a:pPr>
            <a:r>
              <a:rPr lang="es-MX" sz="2000" dirty="0" smtClean="0">
                <a:solidFill>
                  <a:srgbClr val="0070C0"/>
                </a:solidFill>
                <a:latin typeface="Bookman Old Style" pitchFamily="18" charset="0"/>
              </a:rPr>
              <a:t>Medios de Defensa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834880" cy="562074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 de Sesión</a:t>
            </a:r>
            <a:endParaRPr lang="es-MX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67645" y="0"/>
            <a:ext cx="6774550" cy="620688"/>
          </a:xfr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s-MX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Procedimiento del Recurso de Revisión 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Artículo  8O ( Ley de Transparencia..)</a:t>
            </a:r>
          </a:p>
        </p:txBody>
      </p:sp>
      <p:cxnSp>
        <p:nvCxnSpPr>
          <p:cNvPr id="37" name="293 Conector angular"/>
          <p:cNvCxnSpPr/>
          <p:nvPr/>
        </p:nvCxnSpPr>
        <p:spPr>
          <a:xfrm>
            <a:off x="4742999" y="2720322"/>
            <a:ext cx="685935" cy="3005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295 Grupo"/>
          <p:cNvGrpSpPr/>
          <p:nvPr/>
        </p:nvGrpSpPr>
        <p:grpSpPr>
          <a:xfrm>
            <a:off x="1023582" y="980728"/>
            <a:ext cx="6995200" cy="4872251"/>
            <a:chOff x="0" y="-168406"/>
            <a:chExt cx="6893670" cy="6431340"/>
          </a:xfrm>
        </p:grpSpPr>
        <p:grpSp>
          <p:nvGrpSpPr>
            <p:cNvPr id="7" name="294 Grupo"/>
            <p:cNvGrpSpPr/>
            <p:nvPr/>
          </p:nvGrpSpPr>
          <p:grpSpPr>
            <a:xfrm>
              <a:off x="0" y="-168406"/>
              <a:ext cx="6893670" cy="5598981"/>
              <a:chOff x="0" y="-168406"/>
              <a:chExt cx="6893670" cy="5598981"/>
            </a:xfrm>
          </p:grpSpPr>
          <p:sp>
            <p:nvSpPr>
              <p:cNvPr id="8" name="3 Rectángulo"/>
              <p:cNvSpPr/>
              <p:nvPr/>
            </p:nvSpPr>
            <p:spPr>
              <a:xfrm>
                <a:off x="349858" y="-168406"/>
                <a:ext cx="1478280" cy="764671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000" dirty="0">
                    <a:effectLst/>
                    <a:ea typeface="Calibri"/>
                    <a:cs typeface="Times New Roman"/>
                  </a:rPr>
                  <a:t>15 días hábiles para interponer el Recurso de Revisión</a:t>
                </a:r>
                <a:endParaRPr lang="es-MX" sz="12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" name="14 Rectángulo"/>
              <p:cNvSpPr/>
              <p:nvPr/>
            </p:nvSpPr>
            <p:spPr>
              <a:xfrm>
                <a:off x="2226365" y="-168406"/>
                <a:ext cx="1486894" cy="764671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000" dirty="0">
                    <a:effectLst/>
                    <a:ea typeface="Calibri"/>
                    <a:cs typeface="Times New Roman"/>
                  </a:rPr>
                  <a:t>INFODF revisa si cumple con los requisitos (237 LTAIPRC</a:t>
                </a:r>
                <a:r>
                  <a:rPr lang="es-MX" sz="1000" dirty="0" smtClean="0">
                    <a:effectLst/>
                    <a:ea typeface="Calibri"/>
                    <a:cs typeface="Times New Roman"/>
                  </a:rPr>
                  <a:t>)</a:t>
                </a:r>
                <a:endParaRPr lang="es-MX" sz="14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Cuadro de texto 2"/>
              <p:cNvSpPr txBox="1">
                <a:spLocks noChangeArrowheads="1"/>
              </p:cNvSpPr>
              <p:nvPr/>
            </p:nvSpPr>
            <p:spPr bwMode="auto">
              <a:xfrm>
                <a:off x="3358947" y="874073"/>
                <a:ext cx="394335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 dirty="0">
                    <a:effectLst/>
                    <a:latin typeface="Calibri"/>
                    <a:ea typeface="Calibri"/>
                    <a:cs typeface="Times New Roman"/>
                  </a:rPr>
                  <a:t>NO</a:t>
                </a:r>
              </a:p>
            </p:txBody>
          </p:sp>
          <p:sp>
            <p:nvSpPr>
              <p:cNvPr id="12" name="Cuadro de texto 2"/>
              <p:cNvSpPr txBox="1">
                <a:spLocks noChangeArrowheads="1"/>
              </p:cNvSpPr>
              <p:nvPr/>
            </p:nvSpPr>
            <p:spPr bwMode="auto">
              <a:xfrm>
                <a:off x="1884459" y="985962"/>
                <a:ext cx="394335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>
                    <a:effectLst/>
                    <a:latin typeface="Calibri"/>
                    <a:ea typeface="Calibri"/>
                    <a:cs typeface="Times New Roman"/>
                  </a:rPr>
                  <a:t>SI</a:t>
                </a:r>
              </a:p>
            </p:txBody>
          </p:sp>
          <p:sp>
            <p:nvSpPr>
              <p:cNvPr id="14" name="30 Rectángulo"/>
              <p:cNvSpPr/>
              <p:nvPr/>
            </p:nvSpPr>
            <p:spPr>
              <a:xfrm>
                <a:off x="3710031" y="2710735"/>
                <a:ext cx="1346830" cy="91041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900" dirty="0">
                    <a:effectLst/>
                    <a:ea typeface="Calibri"/>
                    <a:cs typeface="Times New Roman"/>
                  </a:rPr>
                  <a:t>Integra expediente y lo pone a disposición de las </a:t>
                </a:r>
                <a:r>
                  <a:rPr lang="es-MX" sz="900" dirty="0" smtClean="0">
                    <a:effectLst/>
                    <a:ea typeface="Calibri"/>
                    <a:cs typeface="Times New Roman"/>
                  </a:rPr>
                  <a:t>partes </a:t>
                </a:r>
                <a:r>
                  <a:rPr lang="es-MX" sz="900" dirty="0">
                    <a:effectLst/>
                    <a:ea typeface="Calibri"/>
                    <a:cs typeface="Times New Roman"/>
                  </a:rPr>
                  <a:t>(7 días hábiles</a:t>
                </a:r>
                <a:endParaRPr lang="es-MX" sz="14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45 Rectángulo"/>
              <p:cNvSpPr/>
              <p:nvPr/>
            </p:nvSpPr>
            <p:spPr>
              <a:xfrm>
                <a:off x="0" y="3053301"/>
                <a:ext cx="1295400" cy="9619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 dirty="0">
                    <a:effectLst/>
                    <a:ea typeface="Calibri"/>
                    <a:cs typeface="Times New Roman"/>
                  </a:rPr>
                  <a:t>Se desecha el recurso</a:t>
                </a:r>
                <a:endParaRPr lang="es-MX" sz="16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" name="Cuadro de texto 2"/>
              <p:cNvSpPr txBox="1">
                <a:spLocks noChangeArrowheads="1"/>
              </p:cNvSpPr>
              <p:nvPr/>
            </p:nvSpPr>
            <p:spPr bwMode="auto">
              <a:xfrm>
                <a:off x="349857" y="2552369"/>
                <a:ext cx="394335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>
                    <a:effectLst/>
                    <a:latin typeface="Calibri"/>
                    <a:ea typeface="Calibri"/>
                    <a:cs typeface="Times New Roman"/>
                  </a:rPr>
                  <a:t>NO</a:t>
                </a:r>
              </a:p>
            </p:txBody>
          </p:sp>
          <p:sp>
            <p:nvSpPr>
              <p:cNvPr id="20" name="Cuadro de texto 2"/>
              <p:cNvSpPr txBox="1">
                <a:spLocks noChangeArrowheads="1"/>
              </p:cNvSpPr>
              <p:nvPr/>
            </p:nvSpPr>
            <p:spPr bwMode="auto">
              <a:xfrm>
                <a:off x="1486894" y="2552369"/>
                <a:ext cx="394335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>
                    <a:effectLst/>
                    <a:latin typeface="Calibri"/>
                    <a:ea typeface="Calibri"/>
                    <a:cs typeface="Times New Roman"/>
                  </a:rPr>
                  <a:t>SI</a:t>
                </a:r>
              </a:p>
            </p:txBody>
          </p:sp>
          <p:sp>
            <p:nvSpPr>
              <p:cNvPr id="21" name="49 Decisión"/>
              <p:cNvSpPr/>
              <p:nvPr/>
            </p:nvSpPr>
            <p:spPr>
              <a:xfrm>
                <a:off x="349858" y="1820849"/>
                <a:ext cx="1478941" cy="862646"/>
              </a:xfrm>
              <a:prstGeom prst="flowChartDecision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900" dirty="0">
                    <a:effectLst/>
                    <a:ea typeface="Calibri"/>
                    <a:cs typeface="Times New Roman"/>
                  </a:rPr>
                  <a:t>¿Atiende prevención?</a:t>
                </a:r>
                <a:endParaRPr lang="es-MX" sz="16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2" name="46 Conector recto"/>
              <p:cNvCxnSpPr/>
              <p:nvPr/>
            </p:nvCxnSpPr>
            <p:spPr>
              <a:xfrm>
                <a:off x="2921641" y="596265"/>
                <a:ext cx="0" cy="3181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47 Conector recto"/>
              <p:cNvCxnSpPr/>
              <p:nvPr/>
            </p:nvCxnSpPr>
            <p:spPr>
              <a:xfrm flipV="1">
                <a:off x="1828800" y="302150"/>
                <a:ext cx="449994" cy="79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50 Conector recto"/>
              <p:cNvCxnSpPr/>
              <p:nvPr/>
            </p:nvCxnSpPr>
            <p:spPr>
              <a:xfrm flipH="1">
                <a:off x="1749287" y="1335819"/>
                <a:ext cx="4660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55 Conector recto"/>
              <p:cNvCxnSpPr/>
              <p:nvPr/>
            </p:nvCxnSpPr>
            <p:spPr>
              <a:xfrm>
                <a:off x="1097280" y="1630018"/>
                <a:ext cx="0" cy="2298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2 Rectángulo"/>
              <p:cNvSpPr/>
              <p:nvPr/>
            </p:nvSpPr>
            <p:spPr>
              <a:xfrm>
                <a:off x="255544" y="914484"/>
                <a:ext cx="1540788" cy="69954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 dirty="0">
                    <a:effectLst/>
                    <a:ea typeface="Calibri"/>
                    <a:cs typeface="Times New Roman"/>
                  </a:rPr>
                  <a:t>El solicitante cuenta con 5 días hábiles para atender la prevención</a:t>
                </a:r>
                <a:r>
                  <a:rPr lang="es-MX" sz="1100" dirty="0" smtClean="0">
                    <a:effectLst/>
                    <a:ea typeface="Calibri"/>
                    <a:cs typeface="Times New Roman"/>
                  </a:rPr>
                  <a:t>.</a:t>
                </a:r>
                <a:endParaRPr lang="es-MX" sz="20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7" name="56 Conector angular"/>
              <p:cNvCxnSpPr/>
              <p:nvPr/>
            </p:nvCxnSpPr>
            <p:spPr>
              <a:xfrm>
                <a:off x="437321" y="2258171"/>
                <a:ext cx="174929" cy="795130"/>
              </a:xfrm>
              <a:prstGeom prst="bentConnector3">
                <a:avLst>
                  <a:gd name="adj1" fmla="val -8171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57 Conector recto"/>
              <p:cNvCxnSpPr/>
              <p:nvPr/>
            </p:nvCxnSpPr>
            <p:spPr>
              <a:xfrm>
                <a:off x="4341412" y="2471722"/>
                <a:ext cx="0" cy="222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58 Conector angular"/>
              <p:cNvCxnSpPr/>
              <p:nvPr/>
            </p:nvCxnSpPr>
            <p:spPr>
              <a:xfrm>
                <a:off x="5057029" y="2894275"/>
                <a:ext cx="492760" cy="245745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59 Conector angular"/>
              <p:cNvCxnSpPr/>
              <p:nvPr/>
            </p:nvCxnSpPr>
            <p:spPr>
              <a:xfrm rot="10800000" flipV="1">
                <a:off x="5057029" y="3363402"/>
                <a:ext cx="1216549" cy="683895"/>
              </a:xfrm>
              <a:prstGeom prst="bentConnector3">
                <a:avLst>
                  <a:gd name="adj1" fmla="val -3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60 Conector recto"/>
              <p:cNvCxnSpPr/>
              <p:nvPr/>
            </p:nvCxnSpPr>
            <p:spPr>
              <a:xfrm>
                <a:off x="4389120" y="4317559"/>
                <a:ext cx="0" cy="2781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61 Conector recto"/>
              <p:cNvCxnSpPr/>
              <p:nvPr/>
            </p:nvCxnSpPr>
            <p:spPr>
              <a:xfrm>
                <a:off x="4389120" y="5152445"/>
                <a:ext cx="0" cy="2781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3 Conector"/>
              <p:cNvSpPr/>
              <p:nvPr/>
            </p:nvSpPr>
            <p:spPr>
              <a:xfrm>
                <a:off x="1868556" y="2846567"/>
                <a:ext cx="329565" cy="333375"/>
              </a:xfrm>
              <a:prstGeom prst="flowChartConnector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>
                    <a:effectLst/>
                    <a:ea typeface="Calibri"/>
                    <a:cs typeface="Times New Roman"/>
                  </a:rPr>
                  <a:t>1</a:t>
                </a:r>
              </a:p>
            </p:txBody>
          </p:sp>
          <p:sp>
            <p:nvSpPr>
              <p:cNvPr id="34" name="291 Conector"/>
              <p:cNvSpPr/>
              <p:nvPr/>
            </p:nvSpPr>
            <p:spPr>
              <a:xfrm>
                <a:off x="4587902" y="1169957"/>
                <a:ext cx="329565" cy="333375"/>
              </a:xfrm>
              <a:prstGeom prst="flowChartConnector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100" dirty="0">
                    <a:effectLst/>
                    <a:ea typeface="Calibri"/>
                    <a:cs typeface="Times New Roman"/>
                  </a:rPr>
                  <a:t>1</a:t>
                </a:r>
              </a:p>
            </p:txBody>
          </p:sp>
          <p:cxnSp>
            <p:nvCxnSpPr>
              <p:cNvPr id="35" name="292 Conector recto de flecha"/>
              <p:cNvCxnSpPr/>
              <p:nvPr/>
            </p:nvCxnSpPr>
            <p:spPr>
              <a:xfrm>
                <a:off x="4723074" y="1539942"/>
                <a:ext cx="0" cy="206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293 Conector angular"/>
              <p:cNvCxnSpPr/>
              <p:nvPr/>
            </p:nvCxnSpPr>
            <p:spPr>
              <a:xfrm rot="16200000" flipH="1">
                <a:off x="1582309" y="2345636"/>
                <a:ext cx="556260" cy="381635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31 Rectángulo"/>
              <p:cNvSpPr/>
              <p:nvPr/>
            </p:nvSpPr>
            <p:spPr>
              <a:xfrm>
                <a:off x="5550010" y="2552369"/>
                <a:ext cx="1343660" cy="913986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800" dirty="0">
                    <a:effectLst/>
                    <a:ea typeface="Calibri"/>
                    <a:cs typeface="Times New Roman"/>
                  </a:rPr>
                  <a:t>Las partes (sujeto obligado y recurrente) </a:t>
                </a:r>
                <a:r>
                  <a:rPr lang="es-MX" sz="900" dirty="0">
                    <a:effectLst/>
                    <a:ea typeface="Calibri"/>
                    <a:cs typeface="Times New Roman"/>
                  </a:rPr>
                  <a:t>ofrecen</a:t>
                </a:r>
                <a:r>
                  <a:rPr lang="es-MX" sz="800" dirty="0">
                    <a:effectLst/>
                    <a:ea typeface="Calibri"/>
                    <a:cs typeface="Times New Roman"/>
                  </a:rPr>
                  <a:t> pruebas o alegatos.</a:t>
                </a:r>
                <a:endParaRPr lang="es-MX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" name="36 Rectángulo"/>
              <p:cNvSpPr/>
              <p:nvPr/>
            </p:nvSpPr>
            <p:spPr>
              <a:xfrm>
                <a:off x="3713259" y="3713259"/>
                <a:ext cx="1343770" cy="7433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900" dirty="0">
                    <a:effectLst/>
                    <a:ea typeface="Calibri"/>
                    <a:cs typeface="Times New Roman"/>
                  </a:rPr>
                  <a:t>Desahogadas las pruebas se decreta el cierre de instrucción.</a:t>
                </a:r>
                <a:endParaRPr lang="es-MX" sz="12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8 Decisión"/>
              <p:cNvSpPr/>
              <p:nvPr/>
            </p:nvSpPr>
            <p:spPr>
              <a:xfrm>
                <a:off x="2081625" y="755415"/>
                <a:ext cx="1671657" cy="1177095"/>
              </a:xfrm>
              <a:prstGeom prst="flowChartDecision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000" dirty="0">
                    <a:effectLst/>
                    <a:ea typeface="Calibri"/>
                    <a:cs typeface="Times New Roman"/>
                  </a:rPr>
                  <a:t>¿Prevención?</a:t>
                </a:r>
                <a:endParaRPr lang="es-MX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" name="41 Rectángulo"/>
              <p:cNvSpPr/>
              <p:nvPr/>
            </p:nvSpPr>
            <p:spPr>
              <a:xfrm>
                <a:off x="3710029" y="4595855"/>
                <a:ext cx="1346890" cy="69565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800" dirty="0">
                    <a:effectLst/>
                    <a:ea typeface="Calibri"/>
                    <a:cs typeface="Times New Roman"/>
                  </a:rPr>
                  <a:t>Se elabora proyecto de resolución para ponerlo a consideración del </a:t>
                </a:r>
                <a:r>
                  <a:rPr lang="es-MX" sz="900" dirty="0">
                    <a:effectLst/>
                    <a:ea typeface="Calibri"/>
                    <a:cs typeface="Times New Roman"/>
                  </a:rPr>
                  <a:t>Pleno</a:t>
                </a:r>
                <a:endParaRPr lang="es-MX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24 Rectángulo"/>
              <p:cNvSpPr/>
              <p:nvPr/>
            </p:nvSpPr>
            <p:spPr>
              <a:xfrm>
                <a:off x="3713259" y="1733383"/>
                <a:ext cx="1343770" cy="80307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 sz="1000" dirty="0">
                    <a:effectLst/>
                    <a:ea typeface="Calibri"/>
                    <a:cs typeface="Times New Roman"/>
                  </a:rPr>
                  <a:t>INFODF emite acuerdo de admisión</a:t>
                </a:r>
                <a:endParaRPr lang="es-MX" sz="14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6" name="43 Rectángulo"/>
            <p:cNvSpPr/>
            <p:nvPr/>
          </p:nvSpPr>
          <p:spPr>
            <a:xfrm>
              <a:off x="3710031" y="5430741"/>
              <a:ext cx="1346889" cy="83219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MX" sz="900" dirty="0">
                  <a:effectLst/>
                  <a:ea typeface="Calibri"/>
                  <a:cs typeface="Times New Roman"/>
                </a:rPr>
                <a:t>El Pleno del INFODF Resuelve</a:t>
              </a:r>
              <a:endParaRPr lang="es-MX" sz="12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1529" y="2267238"/>
            <a:ext cx="7543801" cy="28666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 smtClean="0">
                <a:solidFill>
                  <a:schemeClr val="tx1"/>
                </a:solidFill>
              </a:rPr>
              <a:t>Es </a:t>
            </a:r>
            <a:r>
              <a:rPr lang="es-MX" sz="2800" b="1" u="sng" dirty="0">
                <a:solidFill>
                  <a:schemeClr val="tx1"/>
                </a:solidFill>
              </a:rPr>
              <a:t>susceptible de ser impugnada de nueva cuenta </a:t>
            </a:r>
            <a:r>
              <a:rPr lang="es-MX" sz="2800" b="1" dirty="0">
                <a:solidFill>
                  <a:schemeClr val="tx1"/>
                </a:solidFill>
              </a:rPr>
              <a:t>la respuesta que den los sujetos obligados </a:t>
            </a:r>
            <a:r>
              <a:rPr lang="es-MX" sz="2800" b="1" u="sng" dirty="0">
                <a:solidFill>
                  <a:schemeClr val="tx1"/>
                </a:solidFill>
              </a:rPr>
              <a:t>derivada de la resolución a un recurso de revisión</a:t>
            </a:r>
            <a:r>
              <a:rPr lang="es-MX" sz="2800" b="1" dirty="0">
                <a:solidFill>
                  <a:schemeClr val="tx1"/>
                </a:solidFill>
              </a:rPr>
              <a:t>. </a:t>
            </a:r>
            <a:endParaRPr lang="es-MX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56" y="4974744"/>
            <a:ext cx="1078058" cy="107546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17570" y="188640"/>
            <a:ext cx="5726430" cy="7382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4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</a:rPr>
              <a:t>Recurso de Revisión</a:t>
            </a:r>
            <a:endParaRPr lang="es-MX" sz="24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51654" y="1458595"/>
            <a:ext cx="23439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/>
              <a:t>Segunda impugnación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25574" y="644782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341303"/>
            <a:ext cx="7543800" cy="4175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100" dirty="0">
                <a:solidFill>
                  <a:schemeClr val="tx1"/>
                </a:solidFill>
              </a:rPr>
              <a:t>Causas por las que pude ser impugnada nuevamente:</a:t>
            </a:r>
          </a:p>
          <a:p>
            <a:pPr marL="0" indent="0" algn="just">
              <a:buNone/>
            </a:pPr>
            <a:endParaRPr lang="es-MX" sz="21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243889" y="2793130"/>
            <a:ext cx="2319087" cy="487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bg1"/>
                </a:solidFill>
              </a:rPr>
              <a:t>Declaración de incompetencia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498431" y="2772810"/>
            <a:ext cx="2168693" cy="5279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bg1"/>
                </a:solidFill>
              </a:rPr>
              <a:t>Falta de respuesta en  los plazos establecidos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243889" y="3496915"/>
            <a:ext cx="2319087" cy="9474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350" dirty="0">
                <a:solidFill>
                  <a:schemeClr val="bg1"/>
                </a:solidFill>
              </a:rPr>
              <a:t>Entrega o puesta a disposición de información en un formato incomprensible y/o no accesible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498431" y="3443572"/>
            <a:ext cx="2168693" cy="8438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350" dirty="0">
                <a:solidFill>
                  <a:schemeClr val="bg1"/>
                </a:solidFill>
              </a:rPr>
              <a:t>Los costos o tiempos de entrega de la información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307055" y="4693469"/>
            <a:ext cx="2255921" cy="487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bg1"/>
                </a:solidFill>
              </a:rPr>
              <a:t>La falta de trámite a una solicitud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498431" y="4502752"/>
            <a:ext cx="2267954" cy="5967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350" dirty="0">
                <a:solidFill>
                  <a:schemeClr val="bg1"/>
                </a:solidFill>
              </a:rPr>
              <a:t>La negativa a permitir la consulta directa de la información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563888" y="116632"/>
            <a:ext cx="5726430" cy="7382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4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</a:rPr>
              <a:t>Recurso de Revisión</a:t>
            </a:r>
            <a:endParaRPr lang="es-MX" sz="24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94204" y="642675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4510" y="285210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III 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4987879" y="2851388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VI 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1701753" y="368226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VIII 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5012355" y="368081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IX</a:t>
            </a:r>
            <a:endParaRPr lang="es-MX" dirty="0"/>
          </a:p>
        </p:txBody>
      </p:sp>
      <p:sp>
        <p:nvSpPr>
          <p:cNvPr id="19" name="Rectángulo 18"/>
          <p:cNvSpPr/>
          <p:nvPr/>
        </p:nvSpPr>
        <p:spPr>
          <a:xfrm>
            <a:off x="1896365" y="472125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X </a:t>
            </a:r>
            <a:endParaRPr lang="es-MX" dirty="0"/>
          </a:p>
        </p:txBody>
      </p:sp>
      <p:sp>
        <p:nvSpPr>
          <p:cNvPr id="20" name="Rectángulo 19"/>
          <p:cNvSpPr/>
          <p:nvPr/>
        </p:nvSpPr>
        <p:spPr>
          <a:xfrm>
            <a:off x="5087741" y="46164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XI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8" y="202630"/>
            <a:ext cx="6203032" cy="562074"/>
          </a:xfrm>
        </p:spPr>
        <p:txBody>
          <a:bodyPr/>
          <a:lstStyle/>
          <a:p>
            <a:r>
              <a:rPr lang="es-MX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Infracciones</a:t>
            </a:r>
            <a:r>
              <a:rPr lang="es-MX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MX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(Art. 41 LPDPDF)</a:t>
            </a:r>
            <a:endParaRPr lang="es-MX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13 CuadroTexto"/>
          <p:cNvSpPr txBox="1">
            <a:spLocks noChangeArrowheads="1"/>
          </p:cNvSpPr>
          <p:nvPr/>
        </p:nvSpPr>
        <p:spPr bwMode="auto">
          <a:xfrm>
            <a:off x="485737" y="1268760"/>
            <a:ext cx="81725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>
                <a:solidFill>
                  <a:prstClr val="black"/>
                </a:solidFill>
              </a:rPr>
              <a:t> Omisión o irregularidad en la atención de solicitudes ARCO</a:t>
            </a: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>
                <a:solidFill>
                  <a:prstClr val="black"/>
                </a:solidFill>
              </a:rPr>
              <a:t>Recabar datos personales sin cumplir el Deber de Información o sin el consentimiento </a:t>
            </a: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>
                <a:solidFill>
                  <a:prstClr val="black"/>
                </a:solidFill>
              </a:rPr>
              <a:t>Crear sistemas sin la publicación correspondiente </a:t>
            </a:r>
            <a:r>
              <a:rPr lang="es-MX" sz="2400" dirty="0" smtClean="0">
                <a:solidFill>
                  <a:prstClr val="black"/>
                </a:solidFill>
              </a:rPr>
              <a:t>(GODF)</a:t>
            </a:r>
            <a:endParaRPr lang="es-MX" sz="2400" dirty="0">
              <a:solidFill>
                <a:prstClr val="black"/>
              </a:solidFill>
            </a:endParaRP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>
                <a:solidFill>
                  <a:prstClr val="black"/>
                </a:solidFill>
              </a:rPr>
              <a:t>Incumplir con los principios, con las resoluciones del </a:t>
            </a:r>
            <a:r>
              <a:rPr lang="es-MX" sz="2400" dirty="0" smtClean="0">
                <a:solidFill>
                  <a:prstClr val="black"/>
                </a:solidFill>
              </a:rPr>
              <a:t>INFODF </a:t>
            </a:r>
            <a:r>
              <a:rPr lang="es-MX" sz="2400" dirty="0">
                <a:solidFill>
                  <a:prstClr val="black"/>
                </a:solidFill>
              </a:rPr>
              <a:t>o con la presentación del </a:t>
            </a:r>
            <a:r>
              <a:rPr lang="es-MX" sz="2400" dirty="0" smtClean="0">
                <a:solidFill>
                  <a:prstClr val="black"/>
                </a:solidFill>
              </a:rPr>
              <a:t>informe de ley</a:t>
            </a:r>
            <a:endParaRPr lang="es-MX" sz="2400" dirty="0">
              <a:solidFill>
                <a:prstClr val="black"/>
              </a:solidFill>
            </a:endParaRP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>
                <a:solidFill>
                  <a:prstClr val="black"/>
                </a:solidFill>
              </a:rPr>
              <a:t>Obtención fraudulenta o engañosa de </a:t>
            </a:r>
            <a:r>
              <a:rPr lang="es-MX" sz="2400" dirty="0" smtClean="0">
                <a:solidFill>
                  <a:prstClr val="black"/>
                </a:solidFill>
              </a:rPr>
              <a:t>datos, </a:t>
            </a:r>
            <a:r>
              <a:rPr lang="es-MX" sz="2400" dirty="0">
                <a:solidFill>
                  <a:prstClr val="black"/>
                </a:solidFill>
              </a:rPr>
              <a:t>transmisiones indebidas (lucro) </a:t>
            </a: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Obstaculizar </a:t>
            </a:r>
            <a:r>
              <a:rPr lang="es-MX" sz="2400" dirty="0">
                <a:solidFill>
                  <a:prstClr val="black"/>
                </a:solidFill>
              </a:rPr>
              <a:t>inspección del </a:t>
            </a:r>
            <a:r>
              <a:rPr lang="es-MX" sz="2400" dirty="0" smtClean="0">
                <a:solidFill>
                  <a:prstClr val="black"/>
                </a:solidFill>
              </a:rPr>
              <a:t>INFODF</a:t>
            </a:r>
            <a:endParaRPr lang="es-MX" sz="2400" dirty="0">
              <a:solidFill>
                <a:prstClr val="black"/>
              </a:solidFill>
            </a:endParaRPr>
          </a:p>
          <a:p>
            <a:pPr marL="363538" indent="-363538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>
                <a:solidFill>
                  <a:prstClr val="black"/>
                </a:solidFill>
              </a:rPr>
              <a:t>Destruir, alterar, ceder DP sin autorización</a:t>
            </a:r>
            <a:endParaRPr lang="es-MX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5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5292080" y="3861048"/>
            <a:ext cx="3475762" cy="21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ts val="400"/>
              </a:spcBef>
              <a:defRPr/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Rocío Ramírez Moyao</a:t>
            </a:r>
          </a:p>
          <a:p>
            <a:pPr algn="just" eaLnBrk="1" hangingPunct="1">
              <a:lnSpc>
                <a:spcPct val="85000"/>
              </a:lnSpc>
              <a:spcBef>
                <a:spcPts val="400"/>
              </a:spcBef>
              <a:defRPr/>
            </a:pPr>
            <a:endParaRPr lang="es-MX" sz="21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MX" sz="2100" dirty="0" smtClean="0">
                <a:solidFill>
                  <a:srgbClr val="0070C0"/>
                </a:solidFill>
                <a:hlinkClick r:id="rId2"/>
              </a:rPr>
              <a:t>rocio.ramirezr@infodf.org.mx</a:t>
            </a:r>
            <a:endParaRPr lang="es-MX" sz="21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MX" sz="21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MX" sz="2100" dirty="0">
                <a:solidFill>
                  <a:srgbClr val="0070C0"/>
                </a:solidFill>
              </a:rPr>
              <a:t>Tel.  5636-2120 ext. </a:t>
            </a:r>
            <a:r>
              <a:rPr lang="es-MX" sz="2100" dirty="0" smtClean="0">
                <a:solidFill>
                  <a:srgbClr val="0070C0"/>
                </a:solidFill>
              </a:rPr>
              <a:t>103</a:t>
            </a:r>
            <a:endParaRPr lang="es-MX" sz="21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ts val="400"/>
              </a:spcBef>
              <a:defRPr/>
            </a:pPr>
            <a:endParaRPr lang="es-MX" sz="21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ts val="400"/>
              </a:spcBef>
              <a:defRPr/>
            </a:pPr>
            <a:endParaRPr lang="es-MX" sz="2100" dirty="0">
              <a:solidFill>
                <a:srgbClr val="0070C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1748790"/>
            <a:ext cx="3926774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54864" y="4509120"/>
            <a:ext cx="6989136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Introducción a la </a:t>
            </a:r>
            <a:b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Protección de Datos Personales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2000" y="2420888"/>
            <a:ext cx="339631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Tema Uno</a:t>
            </a:r>
            <a:endParaRPr lang="es-MX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5298" name="Picture 2" descr="http://3.bp.blogspot.com/_MW4F2-Wp7mg/SvoisXKBjSI/AAAAAAAAAEw/1X__kv2zaWs/s320/ubicacion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81325" cy="290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 rot="5400000">
            <a:off x="-1991072" y="343934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65000"/>
                  </a:schemeClr>
                </a:solidFill>
              </a:rPr>
              <a:t>http://zulyecontreras.blogspot.mx/2009/11/que-constituye-los-antecedentes-del.html</a:t>
            </a:r>
            <a:endParaRPr lang="es-E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6 Imagen" descr="Logo Infodf calado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30000"/>
          </a:blip>
          <a:srcRect b="7264"/>
          <a:stretch>
            <a:fillRect/>
          </a:stretch>
        </p:blipFill>
        <p:spPr bwMode="auto">
          <a:xfrm>
            <a:off x="251520" y="6133963"/>
            <a:ext cx="432048" cy="7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6264696" y="4658705"/>
            <a:ext cx="262778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Se incorporan en la Constitución los </a:t>
            </a:r>
            <a:r>
              <a:rPr lang="es-MX" sz="1400" b="1" dirty="0" smtClean="0"/>
              <a:t>Derechos ARCO </a:t>
            </a:r>
            <a:r>
              <a:rPr lang="es-MX" sz="1400" dirty="0" smtClean="0"/>
              <a:t>(Art</a:t>
            </a:r>
            <a:r>
              <a:rPr lang="es-MX" sz="1400" dirty="0"/>
              <a:t>. 16, segundo párrafo</a:t>
            </a:r>
            <a:r>
              <a:rPr lang="es-MX" sz="1400" dirty="0" smtClean="0"/>
              <a:t>).</a:t>
            </a:r>
            <a:endParaRPr lang="es-ES" sz="1400" b="1" dirty="0"/>
          </a:p>
        </p:txBody>
      </p:sp>
      <p:sp>
        <p:nvSpPr>
          <p:cNvPr id="5" name="4 Flecha arriba"/>
          <p:cNvSpPr/>
          <p:nvPr/>
        </p:nvSpPr>
        <p:spPr>
          <a:xfrm>
            <a:off x="919016" y="2348880"/>
            <a:ext cx="484632" cy="97840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2935240" y="3717032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rriba"/>
          <p:cNvSpPr/>
          <p:nvPr/>
        </p:nvSpPr>
        <p:spPr>
          <a:xfrm>
            <a:off x="4932040" y="227687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7183712" y="3717032"/>
            <a:ext cx="4846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5496" y="1124744"/>
            <a:ext cx="262778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Excepción al Derecho de Acceso a la Información Pública (Capítulo de la LTAIPDF)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4725144"/>
            <a:ext cx="2771800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Reforma del Art. 6° Constitucional</a:t>
            </a:r>
          </a:p>
          <a:p>
            <a:pPr algn="ctr"/>
            <a:r>
              <a:rPr lang="es-MX" sz="1400" dirty="0" smtClean="0"/>
              <a:t>Fracc. II y III:  </a:t>
            </a:r>
            <a:r>
              <a:rPr lang="es-MX" sz="1400" b="1" dirty="0" smtClean="0"/>
              <a:t>protección</a:t>
            </a:r>
            <a:r>
              <a:rPr lang="es-MX" sz="1400" dirty="0" smtClean="0"/>
              <a:t> a la </a:t>
            </a:r>
            <a:r>
              <a:rPr lang="es-MX" sz="1400" b="1" dirty="0" smtClean="0"/>
              <a:t>vida privada, </a:t>
            </a:r>
            <a:r>
              <a:rPr lang="es-MX" sz="1400" dirty="0" smtClean="0"/>
              <a:t>los </a:t>
            </a:r>
            <a:r>
              <a:rPr lang="es-MX" sz="1400" b="1" dirty="0" smtClean="0"/>
              <a:t>datos personales, toda persona sin acreditar interés …. acce</a:t>
            </a:r>
            <a:r>
              <a:rPr lang="es-MX" sz="1400" dirty="0" smtClean="0"/>
              <a:t>so gratuito a la Información Pública y a sus DP o a la </a:t>
            </a:r>
            <a:r>
              <a:rPr lang="es-MX" sz="1400" b="1" dirty="0" smtClean="0"/>
              <a:t>rectificación.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23928" y="1107321"/>
            <a:ext cx="262778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Derecho a la protección de datos personales obtuvo su </a:t>
            </a:r>
            <a:r>
              <a:rPr lang="es-MX" sz="1400" b="1" dirty="0" smtClean="0"/>
              <a:t>autonomía</a:t>
            </a:r>
            <a:r>
              <a:rPr lang="es-MX" sz="1400" dirty="0" smtClean="0"/>
              <a:t>, al ser publicada la </a:t>
            </a:r>
            <a:r>
              <a:rPr lang="es-MX" sz="1400" b="1" dirty="0" smtClean="0"/>
              <a:t>Ley de Protección de Datos Personales para el Distrito Federal. </a:t>
            </a:r>
            <a:r>
              <a:rPr lang="es-MX" sz="1400" dirty="0" smtClean="0"/>
              <a:t>(23-oct)</a:t>
            </a:r>
            <a:endParaRPr lang="es-ES" sz="1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53306445"/>
              </p:ext>
            </p:extLst>
          </p:nvPr>
        </p:nvGraphicFramePr>
        <p:xfrm>
          <a:off x="107504" y="1556792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5647271" y="5445224"/>
            <a:ext cx="3456384" cy="1216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MX" sz="1400" dirty="0" smtClean="0"/>
              <a:t>“</a:t>
            </a:r>
            <a:r>
              <a:rPr lang="es-MX" sz="1200" dirty="0" smtClean="0"/>
              <a:t>Toda persona tiene derecho a la protección de sus datos personales, al </a:t>
            </a: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  <a:latin typeface="Adobe Caslon Pro" pitchFamily="18" charset="0"/>
              </a:rPr>
              <a:t>acceso, rectificación y cancelación </a:t>
            </a:r>
            <a:r>
              <a:rPr lang="es-MX" sz="1200" dirty="0" smtClean="0"/>
              <a:t>de los mismos, así como a manifestar su </a:t>
            </a: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  <a:latin typeface="Adobe Caslon Pro" pitchFamily="18" charset="0"/>
              </a:rPr>
              <a:t>oposición</a:t>
            </a:r>
            <a:r>
              <a:rPr lang="es-MX" sz="1200" dirty="0" smtClean="0"/>
              <a:t>, en los términos </a:t>
            </a:r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  <a:latin typeface="Adobe Caslon Pro" pitchFamily="18" charset="0"/>
              </a:rPr>
              <a:t>que fije la ley</a:t>
            </a:r>
            <a:r>
              <a:rPr lang="es-MX" sz="1200" dirty="0" smtClean="0"/>
              <a:t>…”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131840" y="12940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MX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 pitchFamily="2" charset="0"/>
                <a:ea typeface="+mj-ea"/>
                <a:cs typeface="+mj-cs"/>
              </a:rPr>
              <a:t>Breve historia</a:t>
            </a:r>
            <a:endParaRPr lang="es-ES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 pitchFamily="2" charset="0"/>
              <a:ea typeface="+mj-ea"/>
              <a:cs typeface="+mj-cs"/>
            </a:endParaRPr>
          </a:p>
        </p:txBody>
      </p:sp>
      <p:pic>
        <p:nvPicPr>
          <p:cNvPr id="15" name="14 Imagen" descr="Logo Infodf calado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 contrast="30000"/>
          </a:blip>
          <a:srcRect b="7264"/>
          <a:stretch>
            <a:fillRect/>
          </a:stretch>
        </p:blipFill>
        <p:spPr bwMode="auto">
          <a:xfrm>
            <a:off x="251520" y="6133963"/>
            <a:ext cx="432048" cy="7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6" name="15 Rectángulo"/>
          <p:cNvSpPr/>
          <p:nvPr/>
        </p:nvSpPr>
        <p:spPr>
          <a:xfrm>
            <a:off x="3366120" y="234888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200" dirty="0" smtClean="0">
                <a:solidFill>
                  <a:srgbClr val="00B050"/>
                </a:solidFill>
              </a:rPr>
              <a:t>LTAIPDF: 8, 10,  </a:t>
            </a:r>
          </a:p>
          <a:p>
            <a:pPr lvl="1"/>
            <a:r>
              <a:rPr lang="es-MX" sz="1200" dirty="0" smtClean="0">
                <a:solidFill>
                  <a:srgbClr val="00B050"/>
                </a:solidFill>
              </a:rPr>
              <a:t>12 fracc. V, y</a:t>
            </a:r>
          </a:p>
          <a:p>
            <a:pPr lvl="1"/>
            <a:r>
              <a:rPr lang="es-MX" sz="1200" dirty="0" smtClean="0">
                <a:solidFill>
                  <a:srgbClr val="00B050"/>
                </a:solidFill>
              </a:rPr>
              <a:t> 38 Fracc. I y IV</a:t>
            </a:r>
          </a:p>
          <a:p>
            <a:pPr marL="2238375" lvl="1" indent="188913"/>
            <a:endParaRPr lang="es-MX" sz="1200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24129" y="1988841"/>
            <a:ext cx="827583" cy="269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50" b="1" dirty="0" smtClean="0"/>
              <a:t>03- Oct-08</a:t>
            </a:r>
            <a:endParaRPr lang="es-MX" sz="11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17733" y="2348880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FFC000"/>
              </a:buClr>
            </a:pPr>
            <a:r>
              <a:rPr lang="es-MX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¿Qué son los Datos Personales? </a:t>
            </a:r>
          </a:p>
        </p:txBody>
      </p:sp>
      <p:pic>
        <p:nvPicPr>
          <p:cNvPr id="5" name="4 Imagen" descr="biometrico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4807"/>
            <a:ext cx="3312368" cy="3239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8249" y="188640"/>
            <a:ext cx="6086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redit Valley"/>
              </a:rPr>
              <a:t>Datos Personales</a:t>
            </a:r>
            <a:endParaRPr lang="es-ES" sz="4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redit Valley"/>
            </a:endParaRPr>
          </a:p>
        </p:txBody>
      </p:sp>
      <p:sp>
        <p:nvSpPr>
          <p:cNvPr id="7" name="1 Marcador de contenido"/>
          <p:cNvSpPr>
            <a:spLocks noGrp="1"/>
          </p:cNvSpPr>
          <p:nvPr>
            <p:ph type="body" idx="1"/>
          </p:nvPr>
        </p:nvSpPr>
        <p:spPr>
          <a:xfrm>
            <a:off x="323528" y="2348880"/>
            <a:ext cx="8424936" cy="3528392"/>
          </a:xfrm>
        </p:spPr>
        <p:txBody>
          <a:bodyPr anchor="ctr">
            <a:normAutofit/>
          </a:bodyPr>
          <a:lstStyle/>
          <a:p>
            <a:pPr lvl="1" algn="ctr">
              <a:buFont typeface="Wingdings" pitchFamily="2" charset="2"/>
              <a:buChar char="ü"/>
            </a:pP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Toda información </a:t>
            </a:r>
          </a:p>
          <a:p>
            <a:pPr lvl="1" algn="ctr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numérica, alfabética, gráfica, acústica </a:t>
            </a:r>
          </a:p>
          <a:p>
            <a:pPr lvl="1" algn="ctr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o de cualquier otro tipo </a:t>
            </a:r>
          </a:p>
          <a:p>
            <a:pPr lvl="1" algn="ctr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concerniente a una persona física</a:t>
            </a:r>
          </a:p>
          <a:p>
            <a:pPr lvl="1" algn="ctr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identificada o identificable. </a:t>
            </a:r>
          </a:p>
          <a:p>
            <a:pPr lvl="1" algn="ctr"/>
            <a:r>
              <a:rPr lang="es-MX" sz="2400" b="1" i="1" dirty="0" smtClean="0">
                <a:solidFill>
                  <a:schemeClr val="accent3">
                    <a:lumMod val="50000"/>
                  </a:schemeClr>
                </a:solidFill>
              </a:rPr>
              <a:t>(Art. 2 LPDPDF)</a:t>
            </a:r>
            <a:endParaRPr lang="es-MX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194097"/>
            <a:ext cx="5400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es-MX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toda información que pueda vincularse a un individuo</a:t>
            </a:r>
          </a:p>
        </p:txBody>
      </p:sp>
      <p:pic>
        <p:nvPicPr>
          <p:cNvPr id="11" name="Picture 4" descr="http://www.tss.trelleborg.com/remotemedia/media/globalformastercontent/archiv/news_archiv/news2009/images_16/0901_Chemical_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581128"/>
            <a:ext cx="1325679" cy="138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https://www.e-medicosdirectorio.com/Expedie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78201">
            <a:off x="328289" y="3298641"/>
            <a:ext cx="195340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salus.bmp"/>
          <p:cNvPicPr>
            <a:picLocks noChangeAspect="1"/>
          </p:cNvPicPr>
          <p:nvPr/>
        </p:nvPicPr>
        <p:blipFill>
          <a:blip r:embed="rId2" cstate="print"/>
          <a:srcRect b="29904"/>
          <a:stretch>
            <a:fillRect/>
          </a:stretch>
        </p:blipFill>
        <p:spPr>
          <a:xfrm>
            <a:off x="1259632" y="5157192"/>
            <a:ext cx="1296144" cy="897330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52617"/>
              </p:ext>
            </p:extLst>
          </p:nvPr>
        </p:nvGraphicFramePr>
        <p:xfrm>
          <a:off x="282388" y="90872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113019" y="91120"/>
            <a:ext cx="8707453" cy="673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/>
                <a:ea typeface="+mj-ea"/>
                <a:cs typeface="+mj-cs"/>
              </a:rPr>
              <a:t>Categorías</a:t>
            </a:r>
            <a:r>
              <a:rPr kumimoji="0" lang="es-MX" sz="4400" i="0" u="none" strike="noStrike" kern="120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/>
                <a:ea typeface="+mj-ea"/>
                <a:cs typeface="+mj-cs"/>
              </a:rPr>
              <a:t> </a:t>
            </a:r>
            <a:r>
              <a:rPr kumimoji="0" lang="es-MX" sz="4400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/>
                <a:ea typeface="+mj-ea"/>
                <a:cs typeface="+mj-cs"/>
              </a:rPr>
              <a:t>de Datos Personales</a:t>
            </a:r>
            <a:endParaRPr kumimoji="0" lang="es-MX" sz="4400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redit Valley"/>
              <a:ea typeface="+mj-ea"/>
              <a:cs typeface="+mj-cs"/>
            </a:endParaRPr>
          </a:p>
        </p:txBody>
      </p:sp>
      <p:pic>
        <p:nvPicPr>
          <p:cNvPr id="13" name="12 Imagen" descr="migratori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3429000"/>
            <a:ext cx="1512168" cy="10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laboral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1196752"/>
            <a:ext cx="14716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dato4.jpg"/>
          <p:cNvPicPr>
            <a:picLocks noChangeAspect="1"/>
          </p:cNvPicPr>
          <p:nvPr/>
        </p:nvPicPr>
        <p:blipFill>
          <a:blip r:embed="rId10" cstate="print"/>
          <a:srcRect t="5815" r="5026"/>
          <a:stretch>
            <a:fillRect/>
          </a:stretch>
        </p:blipFill>
        <p:spPr>
          <a:xfrm rot="5400000">
            <a:off x="7198737" y="5194751"/>
            <a:ext cx="1440160" cy="9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ato6.jpg"/>
          <p:cNvPicPr>
            <a:picLocks noChangeAspect="1"/>
          </p:cNvPicPr>
          <p:nvPr/>
        </p:nvPicPr>
        <p:blipFill>
          <a:blip r:embed="rId11" cstate="print"/>
          <a:srcRect l="72318" t="66380" b="3651"/>
          <a:stretch>
            <a:fillRect/>
          </a:stretch>
        </p:blipFill>
        <p:spPr>
          <a:xfrm>
            <a:off x="5292080" y="5921896"/>
            <a:ext cx="1037567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dato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42628" y="5561856"/>
            <a:ext cx="816091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 descr="sanguineo 1.bmp"/>
          <p:cNvPicPr>
            <a:picLocks noChangeAspect="1"/>
          </p:cNvPicPr>
          <p:nvPr/>
        </p:nvPicPr>
        <p:blipFill>
          <a:blip r:embed="rId13" cstate="print"/>
          <a:srcRect l="42322" t="11908" r="43954" b="48571"/>
          <a:stretch>
            <a:fillRect/>
          </a:stretch>
        </p:blipFill>
        <p:spPr>
          <a:xfrm rot="20295319">
            <a:off x="849580" y="1351764"/>
            <a:ext cx="643991" cy="101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sanguineo 1.bmp"/>
          <p:cNvPicPr>
            <a:picLocks noChangeAspect="1"/>
          </p:cNvPicPr>
          <p:nvPr/>
        </p:nvPicPr>
        <p:blipFill>
          <a:blip r:embed="rId13" cstate="print"/>
          <a:srcRect l="41957" t="14118" r="43721" b="48571"/>
          <a:stretch>
            <a:fillRect/>
          </a:stretch>
        </p:blipFill>
        <p:spPr>
          <a:xfrm rot="487041">
            <a:off x="278145" y="1383171"/>
            <a:ext cx="672083" cy="100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biometricos1.jpg"/>
          <p:cNvPicPr>
            <a:picLocks noChangeAspect="1"/>
          </p:cNvPicPr>
          <p:nvPr/>
        </p:nvPicPr>
        <p:blipFill>
          <a:blip r:embed="rId14" cstate="print"/>
          <a:srcRect r="8500" b="25000"/>
          <a:stretch>
            <a:fillRect/>
          </a:stretch>
        </p:blipFill>
        <p:spPr>
          <a:xfrm>
            <a:off x="498412" y="3717032"/>
            <a:ext cx="158417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2602979" cy="322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Marcador de contenido"/>
          <p:cNvSpPr>
            <a:spLocks noGrp="1"/>
          </p:cNvSpPr>
          <p:nvPr>
            <p:ph type="body" idx="1"/>
          </p:nvPr>
        </p:nvSpPr>
        <p:spPr>
          <a:xfrm>
            <a:off x="360040" y="1052736"/>
            <a:ext cx="8244408" cy="1728192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Bookman Old Style" pitchFamily="18" charset="0"/>
              </a:rPr>
              <a:t>E</a:t>
            </a:r>
            <a:r>
              <a:rPr lang="es-MX" dirty="0" smtClean="0">
                <a:latin typeface="Bookman Old Style" pitchFamily="18" charset="0"/>
              </a:rPr>
              <a:t>l </a:t>
            </a:r>
            <a:r>
              <a:rPr lang="es-MX" b="1" dirty="0" smtClean="0">
                <a:solidFill>
                  <a:schemeClr val="accent3"/>
                </a:solidFill>
                <a:latin typeface="Bookman Old Style" pitchFamily="18" charset="0"/>
              </a:rPr>
              <a:t>derecho a la protección de datos</a:t>
            </a:r>
            <a:r>
              <a:rPr lang="es-MX" dirty="0">
                <a:latin typeface="Bookman Old Style" pitchFamily="18" charset="0"/>
              </a:rPr>
              <a:t> </a:t>
            </a:r>
            <a:r>
              <a:rPr lang="es-MX" dirty="0" smtClean="0">
                <a:latin typeface="Bookman Old Style" pitchFamily="18" charset="0"/>
              </a:rPr>
              <a:t>garantiza a toda persona el control sobre sus datos personales, tanto su uso como su destino, para impedir su tráfico ilícito y la vulneración de la dignidad del afectado.</a:t>
            </a:r>
            <a:endParaRPr lang="es-MX" dirty="0">
              <a:latin typeface="Bookman Old Style" pitchFamily="18" charset="0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539552" y="44624"/>
            <a:ext cx="8239909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redit Valley" pitchFamily="2" charset="0"/>
                <a:ea typeface="+mj-ea"/>
                <a:cs typeface="+mj-cs"/>
              </a:rPr>
              <a:t>Objetivo principal de la LPDPDF</a:t>
            </a:r>
            <a:endParaRPr kumimoji="0" lang="es-MX" sz="54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Credit Valley" pitchFamily="2" charset="0"/>
              <a:ea typeface="+mj-ea"/>
              <a:cs typeface="+mj-cs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 rot="20538239">
            <a:off x="2882764" y="3906190"/>
            <a:ext cx="2287499" cy="612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redit Valley" pitchFamily="2" charset="0"/>
                <a:ea typeface="+mn-ea"/>
                <a:cs typeface="+mn-cs"/>
              </a:rPr>
              <a:t>Conocer su inclusión en un SDP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redit Valley" pitchFamily="2" charset="0"/>
              <a:ea typeface="+mn-ea"/>
              <a:cs typeface="+mn-cs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 rot="20761136">
            <a:off x="6289684" y="5128997"/>
            <a:ext cx="2822138" cy="61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85000"/>
              </a:lnSpc>
              <a:spcBef>
                <a:spcPts val="400"/>
              </a:spcBef>
            </a:pPr>
            <a:r>
              <a:rPr lang="es-MX" sz="2400" b="1" dirty="0" smtClean="0">
                <a:solidFill>
                  <a:srgbClr val="FF9900"/>
                </a:solidFill>
                <a:latin typeface="Credit Valley" pitchFamily="2" charset="0"/>
              </a:rPr>
              <a:t>Acceder a su información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redit Valley" pitchFamily="2" charset="0"/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 rot="20541913">
            <a:off x="2888979" y="5089585"/>
            <a:ext cx="2025571" cy="61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85000"/>
              </a:lnSpc>
              <a:spcBef>
                <a:spcPts val="400"/>
              </a:spcBef>
            </a:pPr>
            <a:r>
              <a:rPr lang="es-MX" sz="2400" b="1" dirty="0" smtClean="0">
                <a:solidFill>
                  <a:schemeClr val="accent3"/>
                </a:solidFill>
                <a:latin typeface="Credit Valley" pitchFamily="2" charset="0"/>
              </a:rPr>
              <a:t>Actualizar o corregir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uLnTx/>
              <a:uFillTx/>
              <a:latin typeface="Credit Valley" pitchFamily="2" charset="0"/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>
          <a:xfrm rot="21244451">
            <a:off x="4873392" y="4761969"/>
            <a:ext cx="2127432" cy="368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85000"/>
              </a:lnSpc>
              <a:spcBef>
                <a:spcPts val="400"/>
              </a:spcBef>
            </a:pP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redit Valley" pitchFamily="2" charset="0"/>
              </a:rPr>
              <a:t>Conocer los FINES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redit Valley" pitchFamily="2" charset="0"/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 rot="979678">
            <a:off x="6397361" y="3942351"/>
            <a:ext cx="2715312" cy="61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85000"/>
              </a:lnSpc>
              <a:spcBef>
                <a:spcPts val="400"/>
              </a:spcBef>
            </a:pPr>
            <a:r>
              <a:rPr lang="es-MX" sz="2400" b="1" noProof="0" dirty="0" smtClean="0">
                <a:solidFill>
                  <a:srgbClr val="FF0000"/>
                </a:solidFill>
                <a:latin typeface="Credit Valley" pitchFamily="2" charset="0"/>
              </a:rPr>
              <a:t>Confidencialidad de los datos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redit Valley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08104" y="2780928"/>
            <a:ext cx="8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Implica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932040" y="5805264"/>
            <a:ext cx="2925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85000"/>
                  </a:schemeClr>
                </a:solidFill>
              </a:rPr>
              <a:t>http://www.photaki.es/foto-proteccion-de-la-familia_382116.htm</a:t>
            </a:r>
            <a:endParaRPr lang="es-E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1636</Words>
  <Application>Microsoft Office PowerPoint</Application>
  <PresentationFormat>Presentación en pantalla (4:3)</PresentationFormat>
  <Paragraphs>287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51" baseType="lpstr">
      <vt:lpstr>Adobe Caslon Pro</vt:lpstr>
      <vt:lpstr>Amienne</vt:lpstr>
      <vt:lpstr>Arial</vt:lpstr>
      <vt:lpstr>Arial Black</vt:lpstr>
      <vt:lpstr>Arial Narrow</vt:lpstr>
      <vt:lpstr>Bookman Old Style</vt:lpstr>
      <vt:lpstr>Calibri</vt:lpstr>
      <vt:lpstr>Cambria</vt:lpstr>
      <vt:lpstr>Comic Sans MS</vt:lpstr>
      <vt:lpstr>Corbel</vt:lpstr>
      <vt:lpstr>Credit Valley</vt:lpstr>
      <vt:lpstr>Eurostile</vt:lpstr>
      <vt:lpstr>Times New Roman</vt:lpstr>
      <vt:lpstr>Wingdings</vt:lpstr>
      <vt:lpstr>Tema de Office</vt:lpstr>
      <vt:lpstr>1_Diseño personalizado</vt:lpstr>
      <vt:lpstr>Diseño personalizado</vt:lpstr>
      <vt:lpstr>Introducción a la  ley de protección de datos personales  para el Distrito Federal   Secretaria de Seguridad Pública cdmx 28 de noviembre de 2016</vt:lpstr>
      <vt:lpstr>Objetivo</vt:lpstr>
      <vt:lpstr>Plan de Sesión</vt:lpstr>
      <vt:lpstr>Introducción a la  Protección de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Rectores de la Ley</vt:lpstr>
      <vt:lpstr>Presentación de PowerPoint</vt:lpstr>
      <vt:lpstr>Excepciones al Consentimiento Artículo 16 de la LPDPDF </vt:lpstr>
      <vt:lpstr>Excepciones al Consentimiento Artículo 16 de la LPDPDF </vt:lpstr>
      <vt:lpstr>Presentación de PowerPoint</vt:lpstr>
      <vt:lpstr>Presentación de PowerPoint</vt:lpstr>
      <vt:lpstr>Presentación de PowerPoint</vt:lpstr>
      <vt:lpstr>Niveles de Seguridad                            Artículo 14 de la LPDPDF</vt:lpstr>
      <vt:lpstr>Tipos de Seguridad</vt:lpstr>
      <vt:lpstr>Obligación de (transparencia)/Publicación Numerales 6-9 de los Lineamientos</vt:lpstr>
      <vt:lpstr>Derechos </vt:lpstr>
      <vt:lpstr>Presentación de PowerPoint</vt:lpstr>
      <vt:lpstr>Medios y requisitos para solicitudes ARCO</vt:lpstr>
      <vt:lpstr>¿Cuándo se acredita la personalidad del solicitante?</vt:lpstr>
      <vt:lpstr>Presentación de PowerPoint</vt:lpstr>
      <vt:lpstr>Presentación de PowerPoint</vt:lpstr>
      <vt:lpstr>Denuncia (Art. 17 LPDPDF)</vt:lpstr>
      <vt:lpstr>Recurso de Revisión</vt:lpstr>
      <vt:lpstr>Presentación de PowerPoint</vt:lpstr>
      <vt:lpstr>Presentación de PowerPoint</vt:lpstr>
      <vt:lpstr>Procedimiento del Recurso de Revisión  Artículo  8O ( Ley de Transparencia..)</vt:lpstr>
      <vt:lpstr>Presentación de PowerPoint</vt:lpstr>
      <vt:lpstr>Presentación de PowerPoint</vt:lpstr>
      <vt:lpstr>Infracciones (Art. 41 LPDPDF)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rodrigo.santisteban</dc:creator>
  <cp:lastModifiedBy>Manuel Bermudez</cp:lastModifiedBy>
  <cp:revision>400</cp:revision>
  <dcterms:created xsi:type="dcterms:W3CDTF">2012-06-15T14:57:49Z</dcterms:created>
  <dcterms:modified xsi:type="dcterms:W3CDTF">2016-11-27T22:08:38Z</dcterms:modified>
</cp:coreProperties>
</file>